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58" r:id="rId2"/>
    <p:sldId id="380" r:id="rId3"/>
    <p:sldId id="386" r:id="rId4"/>
    <p:sldId id="387" r:id="rId5"/>
    <p:sldId id="389" r:id="rId6"/>
    <p:sldId id="360" r:id="rId7"/>
    <p:sldId id="390" r:id="rId8"/>
    <p:sldId id="391" r:id="rId9"/>
    <p:sldId id="392" r:id="rId10"/>
    <p:sldId id="393"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09" r:id="rId27"/>
    <p:sldId id="410" r:id="rId28"/>
    <p:sldId id="416" r:id="rId29"/>
    <p:sldId id="418" r:id="rId30"/>
    <p:sldId id="419" r:id="rId31"/>
    <p:sldId id="420" r:id="rId32"/>
    <p:sldId id="421" r:id="rId33"/>
    <p:sldId id="422" r:id="rId34"/>
    <p:sldId id="423" r:id="rId35"/>
    <p:sldId id="424" r:id="rId36"/>
    <p:sldId id="425" r:id="rId37"/>
    <p:sldId id="426" r:id="rId38"/>
    <p:sldId id="427" r:id="rId39"/>
    <p:sldId id="428" r:id="rId40"/>
    <p:sldId id="429" r:id="rId41"/>
    <p:sldId id="431" r:id="rId42"/>
    <p:sldId id="430" r:id="rId43"/>
    <p:sldId id="432" r:id="rId44"/>
    <p:sldId id="433" r:id="rId45"/>
    <p:sldId id="434" r:id="rId46"/>
    <p:sldId id="435" r:id="rId47"/>
    <p:sldId id="436" r:id="rId48"/>
    <p:sldId id="341" r:id="rId49"/>
  </p:sldIdLst>
  <p:sldSz cx="12190413" cy="6859588"/>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0" d="100"/>
          <a:sy n="120" d="100"/>
        </p:scale>
        <p:origin x="-514" y="-86"/>
      </p:cViewPr>
      <p:guideLst>
        <p:guide orient="horz" pos="1713"/>
        <p:guide orient="horz" pos="1987"/>
        <p:guide pos="2920"/>
        <p:guide pos="3839"/>
      </p:guideLst>
    </p:cSldViewPr>
  </p:slideViewPr>
  <p:notesTextViewPr>
    <p:cViewPr>
      <p:scale>
        <a:sx n="100" d="100"/>
        <a:sy n="100" d="100"/>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2">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9E9A837-24A2-415E-BF34-FE1380C77EB3}" type="doc">
      <dgm:prSet loTypeId="urn:microsoft.com/office/officeart/2005/8/layout/hierarchy2#1" loCatId="hierarchy" qsTypeId="urn:microsoft.com/office/officeart/2005/8/quickstyle/simple1#1" qsCatId="simple" csTypeId="urn:microsoft.com/office/officeart/2005/8/colors/accent1_1#1" csCatId="accent2" phldr="1"/>
      <dgm:spPr/>
      <dgm:t>
        <a:bodyPr/>
        <a:lstStyle/>
        <a:p>
          <a:endParaRPr lang="zh-CN" altLang="en-US"/>
        </a:p>
      </dgm:t>
    </dgm:pt>
    <dgm:pt modelId="{3D8FB144-0DBF-47C8-A05C-7503B6A7A420}">
      <dgm:prSet phldrT="[文本]" phldr="0" custT="1"/>
      <dgm:spPr/>
      <dgm:t>
        <a:bodyPr vert="horz" wrap="square"/>
        <a:lstStyle/>
        <a:p>
          <a:pPr>
            <a:lnSpc>
              <a:spcPct val="100000"/>
            </a:lnSpc>
            <a:spcBef>
              <a:spcPct val="0"/>
            </a:spcBef>
            <a:spcAft>
              <a:spcPct val="35000"/>
            </a:spcAft>
          </a:pPr>
          <a:r>
            <a:rPr lang="zh-CN" altLang="en-US" sz="2400">
              <a:latin typeface="微软雅黑" panose="020B0503020204020204" pitchFamily="34" charset="-122"/>
              <a:ea typeface="微软雅黑" panose="020B0503020204020204" pitchFamily="34" charset="-122"/>
            </a:rPr>
            <a:t>数据分析类型</a:t>
          </a:r>
        </a:p>
      </dgm:t>
    </dgm:pt>
    <dgm:pt modelId="{8A57D051-0A88-4898-90C7-FE419EC97289}" type="parTrans" cxnId="{D21BAABA-245B-45A4-92AE-110E6B105705}">
      <dgm:prSet/>
      <dgm:spPr/>
      <dgm:t>
        <a:bodyPr/>
        <a:lstStyle/>
        <a:p>
          <a:endParaRPr lang="zh-CN" altLang="en-US"/>
        </a:p>
      </dgm:t>
    </dgm:pt>
    <dgm:pt modelId="{EC5A0F2A-FBF6-42E0-BF52-D7CD4E440F35}" type="sibTrans" cxnId="{D21BAABA-245B-45A4-92AE-110E6B105705}">
      <dgm:prSet/>
      <dgm:spPr/>
      <dgm:t>
        <a:bodyPr/>
        <a:lstStyle/>
        <a:p>
          <a:endParaRPr lang="zh-CN" altLang="en-US"/>
        </a:p>
      </dgm:t>
    </dgm:pt>
    <dgm:pt modelId="{5804BE4E-C59E-4919-8228-CC0A049654F0}">
      <dgm:prSet phldrT="[文本]" phldr="0" custT="1"/>
      <dgm:spPr/>
      <dgm:t>
        <a:bodyPr vert="horz" wrap="square"/>
        <a:lstStyle/>
        <a:p>
          <a:pPr>
            <a:lnSpc>
              <a:spcPct val="100000"/>
            </a:lnSpc>
            <a:spcBef>
              <a:spcPct val="0"/>
            </a:spcBef>
            <a:spcAft>
              <a:spcPct val="35000"/>
            </a:spcAft>
          </a:pPr>
          <a:r>
            <a:rPr lang="zh-CN" altLang="en-US" sz="2200" b="1">
              <a:solidFill>
                <a:srgbClr val="5B9BD5"/>
              </a:solidFill>
              <a:latin typeface="微软雅黑" panose="020B0503020204020204" pitchFamily="34" charset="-122"/>
              <a:ea typeface="微软雅黑" panose="020B0503020204020204" pitchFamily="34" charset="-122"/>
            </a:rPr>
            <a:t>描述性统计分析</a:t>
          </a:r>
        </a:p>
      </dgm:t>
    </dgm:pt>
    <dgm:pt modelId="{FF01626D-DA8D-4EC8-8ACE-56DFBC829DD6}" type="parTrans" cxnId="{C7F3FD7E-11C1-4BF5-B8F3-05608EC3CA06}">
      <dgm:prSet/>
      <dgm:spPr/>
      <dgm:t>
        <a:bodyPr/>
        <a:lstStyle/>
        <a:p>
          <a:endParaRPr lang="zh-CN" altLang="en-US"/>
        </a:p>
      </dgm:t>
    </dgm:pt>
    <dgm:pt modelId="{110F1D36-1CFB-4F48-9C91-05748AB7298E}" type="sibTrans" cxnId="{C7F3FD7E-11C1-4BF5-B8F3-05608EC3CA06}">
      <dgm:prSet/>
      <dgm:spPr/>
      <dgm:t>
        <a:bodyPr/>
        <a:lstStyle/>
        <a:p>
          <a:endParaRPr lang="zh-CN" altLang="en-US"/>
        </a:p>
      </dgm:t>
    </dgm:pt>
    <dgm:pt modelId="{B66C9294-30C1-4308-AFAE-376F89066722}">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概括、表述事物关系</a:t>
          </a:r>
        </a:p>
      </dgm:t>
    </dgm:pt>
    <dgm:pt modelId="{48C741FD-C0EA-4E9C-82A7-7207B99A67B4}" type="parTrans" cxnId="{CE206A34-1EA4-4F50-B01D-3D080578910D}">
      <dgm:prSet/>
      <dgm:spPr/>
      <dgm:t>
        <a:bodyPr/>
        <a:lstStyle/>
        <a:p>
          <a:endParaRPr lang="zh-CN" altLang="en-US"/>
        </a:p>
      </dgm:t>
    </dgm:pt>
    <dgm:pt modelId="{F1749CA6-64EF-484E-A06B-73890BE38AC5}" type="sibTrans" cxnId="{CE206A34-1EA4-4F50-B01D-3D080578910D}">
      <dgm:prSet/>
      <dgm:spPr/>
      <dgm:t>
        <a:bodyPr/>
        <a:lstStyle/>
        <a:p>
          <a:endParaRPr lang="zh-CN" altLang="en-US"/>
        </a:p>
      </dgm:t>
    </dgm:pt>
    <dgm:pt modelId="{967E5823-F3B5-43F1-A96D-D67188B64AD9}">
      <dgm:prSet phldrT="[文本]" phldr="0" custT="1"/>
      <dgm:spPr/>
      <dgm:t>
        <a:bodyPr vert="horz" wrap="square"/>
        <a:lstStyle/>
        <a:p>
          <a:pPr>
            <a:lnSpc>
              <a:spcPct val="100000"/>
            </a:lnSpc>
            <a:spcBef>
              <a:spcPct val="0"/>
            </a:spcBef>
            <a:spcAft>
              <a:spcPct val="35000"/>
            </a:spcAft>
          </a:pPr>
          <a:r>
            <a:rPr lang="zh-CN" altLang="en-US" sz="2200" b="1">
              <a:solidFill>
                <a:srgbClr val="5B9BD5"/>
              </a:solidFill>
              <a:latin typeface="微软雅黑" panose="020B0503020204020204" pitchFamily="34" charset="-122"/>
              <a:ea typeface="微软雅黑" panose="020B0503020204020204" pitchFamily="34" charset="-122"/>
            </a:rPr>
            <a:t>探索性数据分析</a:t>
          </a:r>
        </a:p>
      </dgm:t>
    </dgm:pt>
    <dgm:pt modelId="{3042341F-E8D0-45EE-94CD-5E913C6A1F1D}" type="parTrans" cxnId="{AAFC2604-9C76-4186-81A4-807C62D3B07D}">
      <dgm:prSet/>
      <dgm:spPr/>
      <dgm:t>
        <a:bodyPr/>
        <a:lstStyle/>
        <a:p>
          <a:endParaRPr lang="zh-CN" altLang="en-US"/>
        </a:p>
      </dgm:t>
    </dgm:pt>
    <dgm:pt modelId="{00A39669-EE99-4D65-8237-4977FA867EDD}" type="sibTrans" cxnId="{AAFC2604-9C76-4186-81A4-807C62D3B07D}">
      <dgm:prSet/>
      <dgm:spPr/>
      <dgm:t>
        <a:bodyPr/>
        <a:lstStyle/>
        <a:p>
          <a:endParaRPr lang="zh-CN" altLang="en-US"/>
        </a:p>
      </dgm:t>
    </dgm:pt>
    <dgm:pt modelId="{C0CB903C-4604-42F6-9A2C-325094CFEA1C}">
      <dgm:prSet phldrT="[文本]"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发现数据新征</a:t>
          </a:r>
          <a:endParaRPr sz="2200">
            <a:latin typeface="微软雅黑" panose="020B0503020204020204" pitchFamily="34" charset="-122"/>
            <a:ea typeface="微软雅黑" panose="020B0503020204020204" pitchFamily="34" charset="-122"/>
          </a:endParaRPr>
        </a:p>
      </dgm:t>
    </dgm:pt>
    <dgm:pt modelId="{8072DB9C-27FC-4BFD-BD4E-89934D499149}" type="parTrans" cxnId="{A9A46E27-F471-48AF-87C1-1D889EA7B548}">
      <dgm:prSet/>
      <dgm:spPr/>
      <dgm:t>
        <a:bodyPr/>
        <a:lstStyle/>
        <a:p>
          <a:endParaRPr lang="zh-CN" altLang="en-US"/>
        </a:p>
      </dgm:t>
    </dgm:pt>
    <dgm:pt modelId="{49ABE2E9-5692-4E31-B20E-9B732D73B87E}" type="sibTrans" cxnId="{A9A46E27-F471-48AF-87C1-1D889EA7B548}">
      <dgm:prSet/>
      <dgm:spPr/>
      <dgm:t>
        <a:bodyPr/>
        <a:lstStyle/>
        <a:p>
          <a:endParaRPr lang="zh-CN" altLang="en-US"/>
        </a:p>
      </dgm:t>
    </dgm:pt>
    <dgm:pt modelId="{FB4A76F7-FA92-42FF-9181-71A4F69D5F12}">
      <dgm:prSet phldr="0" custT="1"/>
      <dgm:spPr/>
      <dgm:t>
        <a:bodyPr vert="horz" wrap="square"/>
        <a:lstStyle/>
        <a:p>
          <a:pPr>
            <a:lnSpc>
              <a:spcPct val="100000"/>
            </a:lnSpc>
            <a:spcBef>
              <a:spcPct val="0"/>
            </a:spcBef>
            <a:spcAft>
              <a:spcPct val="35000"/>
            </a:spcAft>
          </a:pPr>
          <a:r>
            <a:rPr lang="zh-CN" altLang="en-US" sz="2200" b="1">
              <a:solidFill>
                <a:srgbClr val="5B9BD5"/>
              </a:solidFill>
              <a:latin typeface="微软雅黑" panose="020B0503020204020204" pitchFamily="34" charset="-122"/>
              <a:ea typeface="微软雅黑" panose="020B0503020204020204" pitchFamily="34" charset="-122"/>
            </a:rPr>
            <a:t>验证性数据分析</a:t>
          </a:r>
        </a:p>
      </dgm:t>
    </dgm:pt>
    <dgm:pt modelId="{AF0C733C-1B71-4DD3-BF11-F4D1545BB02F}" type="parTrans" cxnId="{108278AC-CB85-46A0-804D-0A254ACAC6A8}">
      <dgm:prSet/>
      <dgm:spPr/>
      <dgm:t>
        <a:bodyPr/>
        <a:lstStyle/>
        <a:p>
          <a:endParaRPr lang="zh-CN" altLang="en-US"/>
        </a:p>
      </dgm:t>
    </dgm:pt>
    <dgm:pt modelId="{A40566AB-E4EB-4FF3-A51C-946CA8B63995}" type="sibTrans" cxnId="{108278AC-CB85-46A0-804D-0A254ACAC6A8}">
      <dgm:prSet/>
      <dgm:spPr/>
      <dgm:t>
        <a:bodyPr/>
        <a:lstStyle/>
        <a:p>
          <a:endParaRPr lang="zh-CN" altLang="en-US"/>
        </a:p>
      </dgm:t>
    </dgm:pt>
    <dgm:pt modelId="{D35ABCAC-2D0C-441B-8D50-509BAA868664}">
      <dgm:prSet phldr="0" custT="1"/>
      <dgm:spPr/>
      <dgm:t>
        <a:bodyPr vert="horz" wrap="square"/>
        <a:lstStyle/>
        <a:p>
          <a:pPr>
            <a:lnSpc>
              <a:spcPct val="100000"/>
            </a:lnSpc>
            <a:spcBef>
              <a:spcPct val="0"/>
            </a:spcBef>
            <a:spcAft>
              <a:spcPct val="35000"/>
            </a:spcAft>
          </a:pPr>
          <a:r>
            <a:rPr lang="zh-CN" altLang="en-US" sz="2200">
              <a:latin typeface="微软雅黑" panose="020B0503020204020204" pitchFamily="34" charset="-122"/>
              <a:ea typeface="微软雅黑" panose="020B0503020204020204" pitchFamily="34" charset="-122"/>
            </a:rPr>
            <a:t>对假设进行证实或证伪</a:t>
          </a:r>
        </a:p>
      </dgm:t>
    </dgm:pt>
    <dgm:pt modelId="{65289801-D4A1-4ADB-B97C-DC856F2633E5}" type="parTrans" cxnId="{A36AC7F5-2838-4331-A162-5DB2B329AA08}">
      <dgm:prSet/>
      <dgm:spPr/>
      <dgm:t>
        <a:bodyPr/>
        <a:lstStyle/>
        <a:p>
          <a:endParaRPr lang="zh-CN" altLang="en-US"/>
        </a:p>
      </dgm:t>
    </dgm:pt>
    <dgm:pt modelId="{5B4FBA7A-4BBF-49B0-82E3-BA96B5E8DFB8}" type="sibTrans" cxnId="{A36AC7F5-2838-4331-A162-5DB2B329AA08}">
      <dgm:prSet/>
      <dgm:spPr/>
      <dgm:t>
        <a:bodyPr/>
        <a:lstStyle/>
        <a:p>
          <a:endParaRPr lang="zh-CN" altLang="en-US"/>
        </a:p>
      </dgm:t>
    </dgm:pt>
    <dgm:pt modelId="{A1A8F91B-BB09-41C1-B76E-57FF52AD980D}" type="pres">
      <dgm:prSet presAssocID="{39E9A837-24A2-415E-BF34-FE1380C77EB3}" presName="diagram" presStyleCnt="0">
        <dgm:presLayoutVars>
          <dgm:chPref val="1"/>
          <dgm:dir/>
          <dgm:animOne val="branch"/>
          <dgm:animLvl val="lvl"/>
          <dgm:resizeHandles val="exact"/>
        </dgm:presLayoutVars>
      </dgm:prSet>
      <dgm:spPr/>
      <dgm:t>
        <a:bodyPr/>
        <a:lstStyle/>
        <a:p>
          <a:endParaRPr lang="zh-CN" altLang="en-US"/>
        </a:p>
      </dgm:t>
    </dgm:pt>
    <dgm:pt modelId="{D9B36840-1F56-476E-951A-205DC907D558}" type="pres">
      <dgm:prSet presAssocID="{3D8FB144-0DBF-47C8-A05C-7503B6A7A420}" presName="root1" presStyleCnt="0"/>
      <dgm:spPr/>
    </dgm:pt>
    <dgm:pt modelId="{FC5E0B65-B296-4951-AB65-7D5102F557A8}" type="pres">
      <dgm:prSet presAssocID="{3D8FB144-0DBF-47C8-A05C-7503B6A7A420}" presName="LevelOneTextNode" presStyleLbl="node0" presStyleIdx="0" presStyleCnt="1" custScaleX="131671">
        <dgm:presLayoutVars>
          <dgm:chPref val="3"/>
        </dgm:presLayoutVars>
      </dgm:prSet>
      <dgm:spPr/>
      <dgm:t>
        <a:bodyPr/>
        <a:lstStyle/>
        <a:p>
          <a:endParaRPr lang="zh-CN" altLang="en-US"/>
        </a:p>
      </dgm:t>
    </dgm:pt>
    <dgm:pt modelId="{42607152-BB0E-4D50-B289-DD29F566FA86}" type="pres">
      <dgm:prSet presAssocID="{3D8FB144-0DBF-47C8-A05C-7503B6A7A420}" presName="level2hierChild" presStyleCnt="0"/>
      <dgm:spPr/>
    </dgm:pt>
    <dgm:pt modelId="{23897F5C-A196-4D2A-9EDF-EA5E2296F59C}" type="pres">
      <dgm:prSet presAssocID="{FF01626D-DA8D-4EC8-8ACE-56DFBC829DD6}" presName="conn2-1" presStyleLbl="parChTrans1D2" presStyleIdx="0" presStyleCnt="3"/>
      <dgm:spPr/>
      <dgm:t>
        <a:bodyPr/>
        <a:lstStyle/>
        <a:p>
          <a:endParaRPr lang="zh-CN" altLang="en-US"/>
        </a:p>
      </dgm:t>
    </dgm:pt>
    <dgm:pt modelId="{AA0D0023-F54D-4DFC-97D6-F4A2669A7405}" type="pres">
      <dgm:prSet presAssocID="{FF01626D-DA8D-4EC8-8ACE-56DFBC829DD6}" presName="connTx" presStyleLbl="parChTrans1D2" presStyleIdx="0" presStyleCnt="3"/>
      <dgm:spPr/>
      <dgm:t>
        <a:bodyPr/>
        <a:lstStyle/>
        <a:p>
          <a:endParaRPr lang="zh-CN" altLang="en-US"/>
        </a:p>
      </dgm:t>
    </dgm:pt>
    <dgm:pt modelId="{9C32C16B-F423-4834-92B3-6E2987A16EFE}" type="pres">
      <dgm:prSet presAssocID="{5804BE4E-C59E-4919-8228-CC0A049654F0}" presName="root2" presStyleCnt="0"/>
      <dgm:spPr/>
    </dgm:pt>
    <dgm:pt modelId="{8B916216-6D8F-4A0D-BF12-6D4AA9F4EDC5}" type="pres">
      <dgm:prSet presAssocID="{5804BE4E-C59E-4919-8228-CC0A049654F0}" presName="LevelTwoTextNode" presStyleLbl="node2" presStyleIdx="0" presStyleCnt="3" custScaleX="117499">
        <dgm:presLayoutVars>
          <dgm:chPref val="3"/>
        </dgm:presLayoutVars>
      </dgm:prSet>
      <dgm:spPr/>
      <dgm:t>
        <a:bodyPr/>
        <a:lstStyle/>
        <a:p>
          <a:endParaRPr lang="zh-CN" altLang="en-US"/>
        </a:p>
      </dgm:t>
    </dgm:pt>
    <dgm:pt modelId="{5E4AFA7F-6C37-4B55-AF09-EBC7DB088755}" type="pres">
      <dgm:prSet presAssocID="{5804BE4E-C59E-4919-8228-CC0A049654F0}" presName="level3hierChild" presStyleCnt="0"/>
      <dgm:spPr/>
    </dgm:pt>
    <dgm:pt modelId="{CC52C732-8667-4740-852F-3362DE4E4E17}" type="pres">
      <dgm:prSet presAssocID="{48C741FD-C0EA-4E9C-82A7-7207B99A67B4}" presName="conn2-1" presStyleLbl="parChTrans1D3" presStyleIdx="0" presStyleCnt="3"/>
      <dgm:spPr/>
      <dgm:t>
        <a:bodyPr/>
        <a:lstStyle/>
        <a:p>
          <a:endParaRPr lang="zh-CN" altLang="en-US"/>
        </a:p>
      </dgm:t>
    </dgm:pt>
    <dgm:pt modelId="{8BB541D3-DB9B-4083-B758-625C99E19A11}" type="pres">
      <dgm:prSet presAssocID="{48C741FD-C0EA-4E9C-82A7-7207B99A67B4}" presName="connTx" presStyleLbl="parChTrans1D3" presStyleIdx="0" presStyleCnt="3"/>
      <dgm:spPr/>
      <dgm:t>
        <a:bodyPr/>
        <a:lstStyle/>
        <a:p>
          <a:endParaRPr lang="zh-CN" altLang="en-US"/>
        </a:p>
      </dgm:t>
    </dgm:pt>
    <dgm:pt modelId="{B2A0960B-E973-4FE3-8229-EDD0779D597C}" type="pres">
      <dgm:prSet presAssocID="{B66C9294-30C1-4308-AFAE-376F89066722}" presName="root2" presStyleCnt="0"/>
      <dgm:spPr/>
    </dgm:pt>
    <dgm:pt modelId="{65997604-8C77-42F3-91A5-D0B29801CB4F}" type="pres">
      <dgm:prSet presAssocID="{B66C9294-30C1-4308-AFAE-376F89066722}" presName="LevelTwoTextNode" presStyleLbl="node3" presStyleIdx="0" presStyleCnt="3" custScaleX="188733">
        <dgm:presLayoutVars>
          <dgm:chPref val="3"/>
        </dgm:presLayoutVars>
      </dgm:prSet>
      <dgm:spPr/>
      <dgm:t>
        <a:bodyPr/>
        <a:lstStyle/>
        <a:p>
          <a:endParaRPr lang="zh-CN" altLang="en-US"/>
        </a:p>
      </dgm:t>
    </dgm:pt>
    <dgm:pt modelId="{E5520A15-64FE-4C4C-9112-03055DCEE2C6}" type="pres">
      <dgm:prSet presAssocID="{B66C9294-30C1-4308-AFAE-376F89066722}" presName="level3hierChild" presStyleCnt="0"/>
      <dgm:spPr/>
    </dgm:pt>
    <dgm:pt modelId="{7C0C92E6-69B1-4816-8CC0-2B6824737020}" type="pres">
      <dgm:prSet presAssocID="{3042341F-E8D0-45EE-94CD-5E913C6A1F1D}" presName="conn2-1" presStyleLbl="parChTrans1D2" presStyleIdx="1" presStyleCnt="3"/>
      <dgm:spPr/>
      <dgm:t>
        <a:bodyPr/>
        <a:lstStyle/>
        <a:p>
          <a:endParaRPr lang="zh-CN" altLang="en-US"/>
        </a:p>
      </dgm:t>
    </dgm:pt>
    <dgm:pt modelId="{643F116E-F21B-47BA-8360-87EEE65E5C2C}" type="pres">
      <dgm:prSet presAssocID="{3042341F-E8D0-45EE-94CD-5E913C6A1F1D}" presName="connTx" presStyleLbl="parChTrans1D2" presStyleIdx="1" presStyleCnt="3"/>
      <dgm:spPr/>
      <dgm:t>
        <a:bodyPr/>
        <a:lstStyle/>
        <a:p>
          <a:endParaRPr lang="zh-CN" altLang="en-US"/>
        </a:p>
      </dgm:t>
    </dgm:pt>
    <dgm:pt modelId="{8E9788D3-FB8B-4961-9D7F-D82B4325397A}" type="pres">
      <dgm:prSet presAssocID="{967E5823-F3B5-43F1-A96D-D67188B64AD9}" presName="root2" presStyleCnt="0"/>
      <dgm:spPr/>
    </dgm:pt>
    <dgm:pt modelId="{F5F8C40E-81A7-48DF-93B0-E86B03D7B032}" type="pres">
      <dgm:prSet presAssocID="{967E5823-F3B5-43F1-A96D-D67188B64AD9}" presName="LevelTwoTextNode" presStyleLbl="node2" presStyleIdx="1" presStyleCnt="3" custScaleX="117499">
        <dgm:presLayoutVars>
          <dgm:chPref val="3"/>
        </dgm:presLayoutVars>
      </dgm:prSet>
      <dgm:spPr/>
      <dgm:t>
        <a:bodyPr/>
        <a:lstStyle/>
        <a:p>
          <a:endParaRPr lang="zh-CN" altLang="en-US"/>
        </a:p>
      </dgm:t>
    </dgm:pt>
    <dgm:pt modelId="{E7577D5A-15E6-48FA-BDBA-E75629AD44A1}" type="pres">
      <dgm:prSet presAssocID="{967E5823-F3B5-43F1-A96D-D67188B64AD9}" presName="level3hierChild" presStyleCnt="0"/>
      <dgm:spPr/>
    </dgm:pt>
    <dgm:pt modelId="{C14ED5D5-9796-4892-AFB3-12F01A556B0F}" type="pres">
      <dgm:prSet presAssocID="{8072DB9C-27FC-4BFD-BD4E-89934D499149}" presName="conn2-1" presStyleLbl="parChTrans1D3" presStyleIdx="1" presStyleCnt="3"/>
      <dgm:spPr/>
      <dgm:t>
        <a:bodyPr/>
        <a:lstStyle/>
        <a:p>
          <a:endParaRPr lang="zh-CN" altLang="en-US"/>
        </a:p>
      </dgm:t>
    </dgm:pt>
    <dgm:pt modelId="{F77040E5-4B3A-4B7B-BCA9-045D2B6E7BEF}" type="pres">
      <dgm:prSet presAssocID="{8072DB9C-27FC-4BFD-BD4E-89934D499149}" presName="connTx" presStyleLbl="parChTrans1D3" presStyleIdx="1" presStyleCnt="3"/>
      <dgm:spPr/>
      <dgm:t>
        <a:bodyPr/>
        <a:lstStyle/>
        <a:p>
          <a:endParaRPr lang="zh-CN" altLang="en-US"/>
        </a:p>
      </dgm:t>
    </dgm:pt>
    <dgm:pt modelId="{330CAE84-06A8-44C2-8164-B41D7DE78357}" type="pres">
      <dgm:prSet presAssocID="{C0CB903C-4604-42F6-9A2C-325094CFEA1C}" presName="root2" presStyleCnt="0"/>
      <dgm:spPr/>
    </dgm:pt>
    <dgm:pt modelId="{825B3643-6963-4497-BA3D-4300774644A0}" type="pres">
      <dgm:prSet presAssocID="{C0CB903C-4604-42F6-9A2C-325094CFEA1C}" presName="LevelTwoTextNode" presStyleLbl="node3" presStyleIdx="1" presStyleCnt="3" custScaleX="188733">
        <dgm:presLayoutVars>
          <dgm:chPref val="3"/>
        </dgm:presLayoutVars>
      </dgm:prSet>
      <dgm:spPr/>
      <dgm:t>
        <a:bodyPr/>
        <a:lstStyle/>
        <a:p>
          <a:endParaRPr lang="zh-CN" altLang="en-US"/>
        </a:p>
      </dgm:t>
    </dgm:pt>
    <dgm:pt modelId="{B008E330-8E8F-40E0-9E62-771C437CFAC3}" type="pres">
      <dgm:prSet presAssocID="{C0CB903C-4604-42F6-9A2C-325094CFEA1C}" presName="level3hierChild" presStyleCnt="0"/>
      <dgm:spPr/>
    </dgm:pt>
    <dgm:pt modelId="{F51395E8-D416-4B98-AAD8-B8E0604C5977}" type="pres">
      <dgm:prSet presAssocID="{AF0C733C-1B71-4DD3-BF11-F4D1545BB02F}" presName="conn2-1" presStyleLbl="parChTrans1D2" presStyleIdx="2" presStyleCnt="3"/>
      <dgm:spPr/>
      <dgm:t>
        <a:bodyPr/>
        <a:lstStyle/>
        <a:p>
          <a:endParaRPr lang="zh-CN" altLang="en-US"/>
        </a:p>
      </dgm:t>
    </dgm:pt>
    <dgm:pt modelId="{C08EC2BF-B8C9-4D43-9E9F-C99762E09CAA}" type="pres">
      <dgm:prSet presAssocID="{AF0C733C-1B71-4DD3-BF11-F4D1545BB02F}" presName="connTx" presStyleLbl="parChTrans1D2" presStyleIdx="2" presStyleCnt="3"/>
      <dgm:spPr/>
      <dgm:t>
        <a:bodyPr/>
        <a:lstStyle/>
        <a:p>
          <a:endParaRPr lang="zh-CN" altLang="en-US"/>
        </a:p>
      </dgm:t>
    </dgm:pt>
    <dgm:pt modelId="{7F58CAB3-8141-4B94-9A7C-B82CCB92623A}" type="pres">
      <dgm:prSet presAssocID="{FB4A76F7-FA92-42FF-9181-71A4F69D5F12}" presName="root2" presStyleCnt="0"/>
      <dgm:spPr/>
    </dgm:pt>
    <dgm:pt modelId="{8F3DAE9D-6488-435D-BC29-F512E60AF83B}" type="pres">
      <dgm:prSet presAssocID="{FB4A76F7-FA92-42FF-9181-71A4F69D5F12}" presName="LevelTwoTextNode" presStyleLbl="node2" presStyleIdx="2" presStyleCnt="3" custScaleX="117499">
        <dgm:presLayoutVars>
          <dgm:chPref val="3"/>
        </dgm:presLayoutVars>
      </dgm:prSet>
      <dgm:spPr/>
      <dgm:t>
        <a:bodyPr/>
        <a:lstStyle/>
        <a:p>
          <a:endParaRPr lang="zh-CN" altLang="en-US"/>
        </a:p>
      </dgm:t>
    </dgm:pt>
    <dgm:pt modelId="{20CCB0FB-384F-4136-98FF-FE62423DC2BF}" type="pres">
      <dgm:prSet presAssocID="{FB4A76F7-FA92-42FF-9181-71A4F69D5F12}" presName="level3hierChild" presStyleCnt="0"/>
      <dgm:spPr/>
    </dgm:pt>
    <dgm:pt modelId="{0E107FA1-B453-404D-AAE7-DB2C415C7248}" type="pres">
      <dgm:prSet presAssocID="{65289801-D4A1-4ADB-B97C-DC856F2633E5}" presName="conn2-1" presStyleLbl="parChTrans1D3" presStyleIdx="2" presStyleCnt="3"/>
      <dgm:spPr/>
      <dgm:t>
        <a:bodyPr/>
        <a:lstStyle/>
        <a:p>
          <a:endParaRPr lang="zh-CN" altLang="en-US"/>
        </a:p>
      </dgm:t>
    </dgm:pt>
    <dgm:pt modelId="{55097E50-61DF-4B2D-B093-FDC2E3A7604D}" type="pres">
      <dgm:prSet presAssocID="{65289801-D4A1-4ADB-B97C-DC856F2633E5}" presName="connTx" presStyleLbl="parChTrans1D3" presStyleIdx="2" presStyleCnt="3"/>
      <dgm:spPr/>
      <dgm:t>
        <a:bodyPr/>
        <a:lstStyle/>
        <a:p>
          <a:endParaRPr lang="zh-CN" altLang="en-US"/>
        </a:p>
      </dgm:t>
    </dgm:pt>
    <dgm:pt modelId="{C592127D-FD2A-43E5-9351-D05692F9A417}" type="pres">
      <dgm:prSet presAssocID="{D35ABCAC-2D0C-441B-8D50-509BAA868664}" presName="root2" presStyleCnt="0"/>
      <dgm:spPr/>
    </dgm:pt>
    <dgm:pt modelId="{9F32D42F-03E4-4CA8-93CF-11CEF10B6D00}" type="pres">
      <dgm:prSet presAssocID="{D35ABCAC-2D0C-441B-8D50-509BAA868664}" presName="LevelTwoTextNode" presStyleLbl="node3" presStyleIdx="2" presStyleCnt="3" custScaleX="188733">
        <dgm:presLayoutVars>
          <dgm:chPref val="3"/>
        </dgm:presLayoutVars>
      </dgm:prSet>
      <dgm:spPr/>
      <dgm:t>
        <a:bodyPr/>
        <a:lstStyle/>
        <a:p>
          <a:endParaRPr lang="zh-CN" altLang="en-US"/>
        </a:p>
      </dgm:t>
    </dgm:pt>
    <dgm:pt modelId="{35059CA2-F79C-4914-B52B-4B6392361EB1}" type="pres">
      <dgm:prSet presAssocID="{D35ABCAC-2D0C-441B-8D50-509BAA868664}" presName="level3hierChild" presStyleCnt="0"/>
      <dgm:spPr/>
    </dgm:pt>
  </dgm:ptLst>
  <dgm:cxnLst>
    <dgm:cxn modelId="{BE7729D7-0F10-40DA-8BC9-07088706E27C}" type="presOf" srcId="{48C741FD-C0EA-4E9C-82A7-7207B99A67B4}" destId="{8BB541D3-DB9B-4083-B758-625C99E19A11}" srcOrd="1" destOrd="0" presId="urn:microsoft.com/office/officeart/2005/8/layout/hierarchy2#1"/>
    <dgm:cxn modelId="{A9A46E27-F471-48AF-87C1-1D889EA7B548}" srcId="{967E5823-F3B5-43F1-A96D-D67188B64AD9}" destId="{C0CB903C-4604-42F6-9A2C-325094CFEA1C}" srcOrd="0" destOrd="0" parTransId="{8072DB9C-27FC-4BFD-BD4E-89934D499149}" sibTransId="{49ABE2E9-5692-4E31-B20E-9B732D73B87E}"/>
    <dgm:cxn modelId="{3ACE54E3-5670-4852-BBD7-245F29091D32}" type="presOf" srcId="{8072DB9C-27FC-4BFD-BD4E-89934D499149}" destId="{F77040E5-4B3A-4B7B-BCA9-045D2B6E7BEF}" srcOrd="1" destOrd="0" presId="urn:microsoft.com/office/officeart/2005/8/layout/hierarchy2#1"/>
    <dgm:cxn modelId="{3B5FB8B4-5AB5-4230-AE69-83A14E49F32E}" type="presOf" srcId="{65289801-D4A1-4ADB-B97C-DC856F2633E5}" destId="{55097E50-61DF-4B2D-B093-FDC2E3A7604D}" srcOrd="1" destOrd="0" presId="urn:microsoft.com/office/officeart/2005/8/layout/hierarchy2#1"/>
    <dgm:cxn modelId="{31D115BD-DE97-4FD4-8FDC-7BA0069B5461}" type="presOf" srcId="{C0CB903C-4604-42F6-9A2C-325094CFEA1C}" destId="{825B3643-6963-4497-BA3D-4300774644A0}" srcOrd="0" destOrd="0" presId="urn:microsoft.com/office/officeart/2005/8/layout/hierarchy2#1"/>
    <dgm:cxn modelId="{D21BAABA-245B-45A4-92AE-110E6B105705}" srcId="{39E9A837-24A2-415E-BF34-FE1380C77EB3}" destId="{3D8FB144-0DBF-47C8-A05C-7503B6A7A420}" srcOrd="0" destOrd="0" parTransId="{8A57D051-0A88-4898-90C7-FE419EC97289}" sibTransId="{EC5A0F2A-FBF6-42E0-BF52-D7CD4E440F35}"/>
    <dgm:cxn modelId="{E001E380-8274-4510-968B-50A14D787274}" type="presOf" srcId="{967E5823-F3B5-43F1-A96D-D67188B64AD9}" destId="{F5F8C40E-81A7-48DF-93B0-E86B03D7B032}" srcOrd="0" destOrd="0" presId="urn:microsoft.com/office/officeart/2005/8/layout/hierarchy2#1"/>
    <dgm:cxn modelId="{02F8050D-E7AE-43EE-B470-8D8627B2DA82}" type="presOf" srcId="{3D8FB144-0DBF-47C8-A05C-7503B6A7A420}" destId="{FC5E0B65-B296-4951-AB65-7D5102F557A8}" srcOrd="0" destOrd="0" presId="urn:microsoft.com/office/officeart/2005/8/layout/hierarchy2#1"/>
    <dgm:cxn modelId="{058787CC-C4E7-4405-B459-AF58F6EBB666}" type="presOf" srcId="{65289801-D4A1-4ADB-B97C-DC856F2633E5}" destId="{0E107FA1-B453-404D-AAE7-DB2C415C7248}" srcOrd="0" destOrd="0" presId="urn:microsoft.com/office/officeart/2005/8/layout/hierarchy2#1"/>
    <dgm:cxn modelId="{81EA8D39-2CEE-4E8D-A6C0-72FDD4F16BC8}" type="presOf" srcId="{FF01626D-DA8D-4EC8-8ACE-56DFBC829DD6}" destId="{23897F5C-A196-4D2A-9EDF-EA5E2296F59C}" srcOrd="0" destOrd="0" presId="urn:microsoft.com/office/officeart/2005/8/layout/hierarchy2#1"/>
    <dgm:cxn modelId="{92111E5E-8FF5-4641-9E04-D06BFCDA86BC}" type="presOf" srcId="{FF01626D-DA8D-4EC8-8ACE-56DFBC829DD6}" destId="{AA0D0023-F54D-4DFC-97D6-F4A2669A7405}" srcOrd="1" destOrd="0" presId="urn:microsoft.com/office/officeart/2005/8/layout/hierarchy2#1"/>
    <dgm:cxn modelId="{CE206A34-1EA4-4F50-B01D-3D080578910D}" srcId="{5804BE4E-C59E-4919-8228-CC0A049654F0}" destId="{B66C9294-30C1-4308-AFAE-376F89066722}" srcOrd="0" destOrd="0" parTransId="{48C741FD-C0EA-4E9C-82A7-7207B99A67B4}" sibTransId="{F1749CA6-64EF-484E-A06B-73890BE38AC5}"/>
    <dgm:cxn modelId="{39E285CF-6179-4CBC-A9ED-3E567DC4651E}" type="presOf" srcId="{D35ABCAC-2D0C-441B-8D50-509BAA868664}" destId="{9F32D42F-03E4-4CA8-93CF-11CEF10B6D00}" srcOrd="0" destOrd="0" presId="urn:microsoft.com/office/officeart/2005/8/layout/hierarchy2#1"/>
    <dgm:cxn modelId="{AAFC2604-9C76-4186-81A4-807C62D3B07D}" srcId="{3D8FB144-0DBF-47C8-A05C-7503B6A7A420}" destId="{967E5823-F3B5-43F1-A96D-D67188B64AD9}" srcOrd="1" destOrd="0" parTransId="{3042341F-E8D0-45EE-94CD-5E913C6A1F1D}" sibTransId="{00A39669-EE99-4D65-8237-4977FA867EDD}"/>
    <dgm:cxn modelId="{A36AC7F5-2838-4331-A162-5DB2B329AA08}" srcId="{FB4A76F7-FA92-42FF-9181-71A4F69D5F12}" destId="{D35ABCAC-2D0C-441B-8D50-509BAA868664}" srcOrd="0" destOrd="0" parTransId="{65289801-D4A1-4ADB-B97C-DC856F2633E5}" sibTransId="{5B4FBA7A-4BBF-49B0-82E3-BA96B5E8DFB8}"/>
    <dgm:cxn modelId="{3A29AEDF-ADB6-4B04-ABB1-E32F33BD651D}" type="presOf" srcId="{39E9A837-24A2-415E-BF34-FE1380C77EB3}" destId="{A1A8F91B-BB09-41C1-B76E-57FF52AD980D}" srcOrd="0" destOrd="0" presId="urn:microsoft.com/office/officeart/2005/8/layout/hierarchy2#1"/>
    <dgm:cxn modelId="{193AF9D2-AC94-462A-95E1-F1EC5BF75FFF}" type="presOf" srcId="{AF0C733C-1B71-4DD3-BF11-F4D1545BB02F}" destId="{F51395E8-D416-4B98-AAD8-B8E0604C5977}" srcOrd="0" destOrd="0" presId="urn:microsoft.com/office/officeart/2005/8/layout/hierarchy2#1"/>
    <dgm:cxn modelId="{108278AC-CB85-46A0-804D-0A254ACAC6A8}" srcId="{3D8FB144-0DBF-47C8-A05C-7503B6A7A420}" destId="{FB4A76F7-FA92-42FF-9181-71A4F69D5F12}" srcOrd="2" destOrd="0" parTransId="{AF0C733C-1B71-4DD3-BF11-F4D1545BB02F}" sibTransId="{A40566AB-E4EB-4FF3-A51C-946CA8B63995}"/>
    <dgm:cxn modelId="{B472248E-2491-4FFE-BA25-1D28F67A4A4C}" type="presOf" srcId="{FB4A76F7-FA92-42FF-9181-71A4F69D5F12}" destId="{8F3DAE9D-6488-435D-BC29-F512E60AF83B}" srcOrd="0" destOrd="0" presId="urn:microsoft.com/office/officeart/2005/8/layout/hierarchy2#1"/>
    <dgm:cxn modelId="{607CC6E2-31E1-4F9B-AE41-FC4382797935}" type="presOf" srcId="{3042341F-E8D0-45EE-94CD-5E913C6A1F1D}" destId="{7C0C92E6-69B1-4816-8CC0-2B6824737020}" srcOrd="0" destOrd="0" presId="urn:microsoft.com/office/officeart/2005/8/layout/hierarchy2#1"/>
    <dgm:cxn modelId="{C08A8C16-75EE-4170-A59C-636851ABF8AF}" type="presOf" srcId="{48C741FD-C0EA-4E9C-82A7-7207B99A67B4}" destId="{CC52C732-8667-4740-852F-3362DE4E4E17}" srcOrd="0" destOrd="0" presId="urn:microsoft.com/office/officeart/2005/8/layout/hierarchy2#1"/>
    <dgm:cxn modelId="{A5DF5596-9609-4BF8-9A6A-F15C995091A4}" type="presOf" srcId="{AF0C733C-1B71-4DD3-BF11-F4D1545BB02F}" destId="{C08EC2BF-B8C9-4D43-9E9F-C99762E09CAA}" srcOrd="1" destOrd="0" presId="urn:microsoft.com/office/officeart/2005/8/layout/hierarchy2#1"/>
    <dgm:cxn modelId="{6F6E0C57-C3F5-4E6B-B311-C9879A8DF90A}" type="presOf" srcId="{5804BE4E-C59E-4919-8228-CC0A049654F0}" destId="{8B916216-6D8F-4A0D-BF12-6D4AA9F4EDC5}" srcOrd="0" destOrd="0" presId="urn:microsoft.com/office/officeart/2005/8/layout/hierarchy2#1"/>
    <dgm:cxn modelId="{C7F3FD7E-11C1-4BF5-B8F3-05608EC3CA06}" srcId="{3D8FB144-0DBF-47C8-A05C-7503B6A7A420}" destId="{5804BE4E-C59E-4919-8228-CC0A049654F0}" srcOrd="0" destOrd="0" parTransId="{FF01626D-DA8D-4EC8-8ACE-56DFBC829DD6}" sibTransId="{110F1D36-1CFB-4F48-9C91-05748AB7298E}"/>
    <dgm:cxn modelId="{C2956350-3609-4B5A-8750-D422FB1A0116}" type="presOf" srcId="{3042341F-E8D0-45EE-94CD-5E913C6A1F1D}" destId="{643F116E-F21B-47BA-8360-87EEE65E5C2C}" srcOrd="1" destOrd="0" presId="urn:microsoft.com/office/officeart/2005/8/layout/hierarchy2#1"/>
    <dgm:cxn modelId="{58B0745F-9BBC-43D1-A1D5-66DB54BFF486}" type="presOf" srcId="{B66C9294-30C1-4308-AFAE-376F89066722}" destId="{65997604-8C77-42F3-91A5-D0B29801CB4F}" srcOrd="0" destOrd="0" presId="urn:microsoft.com/office/officeart/2005/8/layout/hierarchy2#1"/>
    <dgm:cxn modelId="{689521C1-FF6C-4BB9-9617-5CF551F0BE52}" type="presOf" srcId="{8072DB9C-27FC-4BFD-BD4E-89934D499149}" destId="{C14ED5D5-9796-4892-AFB3-12F01A556B0F}" srcOrd="0" destOrd="0" presId="urn:microsoft.com/office/officeart/2005/8/layout/hierarchy2#1"/>
    <dgm:cxn modelId="{F64217F4-E9E2-45E4-807E-8842B672E1A7}" type="presParOf" srcId="{A1A8F91B-BB09-41C1-B76E-57FF52AD980D}" destId="{D9B36840-1F56-476E-951A-205DC907D558}" srcOrd="0" destOrd="0" presId="urn:microsoft.com/office/officeart/2005/8/layout/hierarchy2#1"/>
    <dgm:cxn modelId="{BB11493D-8009-4D35-B386-0BFE13A4DF8E}" type="presParOf" srcId="{D9B36840-1F56-476E-951A-205DC907D558}" destId="{FC5E0B65-B296-4951-AB65-7D5102F557A8}" srcOrd="0" destOrd="0" presId="urn:microsoft.com/office/officeart/2005/8/layout/hierarchy2#1"/>
    <dgm:cxn modelId="{789B4BF2-8096-4CDE-9F38-CC94896D116F}" type="presParOf" srcId="{D9B36840-1F56-476E-951A-205DC907D558}" destId="{42607152-BB0E-4D50-B289-DD29F566FA86}" srcOrd="1" destOrd="0" presId="urn:microsoft.com/office/officeart/2005/8/layout/hierarchy2#1"/>
    <dgm:cxn modelId="{63E2FD89-70E6-478B-9D59-005CE06268E6}" type="presParOf" srcId="{42607152-BB0E-4D50-B289-DD29F566FA86}" destId="{23897F5C-A196-4D2A-9EDF-EA5E2296F59C}" srcOrd="0" destOrd="0" presId="urn:microsoft.com/office/officeart/2005/8/layout/hierarchy2#1"/>
    <dgm:cxn modelId="{E4143501-D19A-4CA7-B6D0-B79427028C3E}" type="presParOf" srcId="{23897F5C-A196-4D2A-9EDF-EA5E2296F59C}" destId="{AA0D0023-F54D-4DFC-97D6-F4A2669A7405}" srcOrd="0" destOrd="0" presId="urn:microsoft.com/office/officeart/2005/8/layout/hierarchy2#1"/>
    <dgm:cxn modelId="{4D8C0705-A82F-4DF0-9B8C-EEF04FBEA3D9}" type="presParOf" srcId="{42607152-BB0E-4D50-B289-DD29F566FA86}" destId="{9C32C16B-F423-4834-92B3-6E2987A16EFE}" srcOrd="1" destOrd="0" presId="urn:microsoft.com/office/officeart/2005/8/layout/hierarchy2#1"/>
    <dgm:cxn modelId="{F8A7069E-D2FF-417E-B67A-D271F01E2541}" type="presParOf" srcId="{9C32C16B-F423-4834-92B3-6E2987A16EFE}" destId="{8B916216-6D8F-4A0D-BF12-6D4AA9F4EDC5}" srcOrd="0" destOrd="0" presId="urn:microsoft.com/office/officeart/2005/8/layout/hierarchy2#1"/>
    <dgm:cxn modelId="{AF25D41B-83F6-4FBC-B9DF-EF751D1F3C43}" type="presParOf" srcId="{9C32C16B-F423-4834-92B3-6E2987A16EFE}" destId="{5E4AFA7F-6C37-4B55-AF09-EBC7DB088755}" srcOrd="1" destOrd="0" presId="urn:microsoft.com/office/officeart/2005/8/layout/hierarchy2#1"/>
    <dgm:cxn modelId="{7FCA8D57-C68B-4781-AEEF-54808725D114}" type="presParOf" srcId="{5E4AFA7F-6C37-4B55-AF09-EBC7DB088755}" destId="{CC52C732-8667-4740-852F-3362DE4E4E17}" srcOrd="0" destOrd="0" presId="urn:microsoft.com/office/officeart/2005/8/layout/hierarchy2#1"/>
    <dgm:cxn modelId="{9FF10472-17EB-473D-86C0-0C01CF6F17F4}" type="presParOf" srcId="{CC52C732-8667-4740-852F-3362DE4E4E17}" destId="{8BB541D3-DB9B-4083-B758-625C99E19A11}" srcOrd="0" destOrd="0" presId="urn:microsoft.com/office/officeart/2005/8/layout/hierarchy2#1"/>
    <dgm:cxn modelId="{171B17FD-AF1D-4A3B-9245-B6D8D8E56176}" type="presParOf" srcId="{5E4AFA7F-6C37-4B55-AF09-EBC7DB088755}" destId="{B2A0960B-E973-4FE3-8229-EDD0779D597C}" srcOrd="1" destOrd="0" presId="urn:microsoft.com/office/officeart/2005/8/layout/hierarchy2#1"/>
    <dgm:cxn modelId="{20B6CACB-ED69-48AA-83A6-7CAC24F970A5}" type="presParOf" srcId="{B2A0960B-E973-4FE3-8229-EDD0779D597C}" destId="{65997604-8C77-42F3-91A5-D0B29801CB4F}" srcOrd="0" destOrd="0" presId="urn:microsoft.com/office/officeart/2005/8/layout/hierarchy2#1"/>
    <dgm:cxn modelId="{D2C5D227-632E-44DB-B8C1-23FAF8ACC0C7}" type="presParOf" srcId="{B2A0960B-E973-4FE3-8229-EDD0779D597C}" destId="{E5520A15-64FE-4C4C-9112-03055DCEE2C6}" srcOrd="1" destOrd="0" presId="urn:microsoft.com/office/officeart/2005/8/layout/hierarchy2#1"/>
    <dgm:cxn modelId="{9664D633-DE74-4242-A0CE-789B0DB34F7A}" type="presParOf" srcId="{42607152-BB0E-4D50-B289-DD29F566FA86}" destId="{7C0C92E6-69B1-4816-8CC0-2B6824737020}" srcOrd="2" destOrd="0" presId="urn:microsoft.com/office/officeart/2005/8/layout/hierarchy2#1"/>
    <dgm:cxn modelId="{BCECAD84-E33F-4245-B7C0-7A127D570350}" type="presParOf" srcId="{7C0C92E6-69B1-4816-8CC0-2B6824737020}" destId="{643F116E-F21B-47BA-8360-87EEE65E5C2C}" srcOrd="0" destOrd="0" presId="urn:microsoft.com/office/officeart/2005/8/layout/hierarchy2#1"/>
    <dgm:cxn modelId="{42E3EF0A-B2C2-4ED9-8D63-914BB4D9A477}" type="presParOf" srcId="{42607152-BB0E-4D50-B289-DD29F566FA86}" destId="{8E9788D3-FB8B-4961-9D7F-D82B4325397A}" srcOrd="3" destOrd="0" presId="urn:microsoft.com/office/officeart/2005/8/layout/hierarchy2#1"/>
    <dgm:cxn modelId="{19041E49-D686-4128-A32F-536FE4C08A00}" type="presParOf" srcId="{8E9788D3-FB8B-4961-9D7F-D82B4325397A}" destId="{F5F8C40E-81A7-48DF-93B0-E86B03D7B032}" srcOrd="0" destOrd="0" presId="urn:microsoft.com/office/officeart/2005/8/layout/hierarchy2#1"/>
    <dgm:cxn modelId="{D3138E2C-28AD-4C4A-8333-B67C52B5B4B3}" type="presParOf" srcId="{8E9788D3-FB8B-4961-9D7F-D82B4325397A}" destId="{E7577D5A-15E6-48FA-BDBA-E75629AD44A1}" srcOrd="1" destOrd="0" presId="urn:microsoft.com/office/officeart/2005/8/layout/hierarchy2#1"/>
    <dgm:cxn modelId="{492FEE80-A910-436F-B39F-65457BE3136E}" type="presParOf" srcId="{E7577D5A-15E6-48FA-BDBA-E75629AD44A1}" destId="{C14ED5D5-9796-4892-AFB3-12F01A556B0F}" srcOrd="0" destOrd="0" presId="urn:microsoft.com/office/officeart/2005/8/layout/hierarchy2#1"/>
    <dgm:cxn modelId="{CAD7B287-D895-4A8D-98E6-40EC1C3D9DC0}" type="presParOf" srcId="{C14ED5D5-9796-4892-AFB3-12F01A556B0F}" destId="{F77040E5-4B3A-4B7B-BCA9-045D2B6E7BEF}" srcOrd="0" destOrd="0" presId="urn:microsoft.com/office/officeart/2005/8/layout/hierarchy2#1"/>
    <dgm:cxn modelId="{18424118-F985-4456-9991-AD82116C2B7F}" type="presParOf" srcId="{E7577D5A-15E6-48FA-BDBA-E75629AD44A1}" destId="{330CAE84-06A8-44C2-8164-B41D7DE78357}" srcOrd="1" destOrd="0" presId="urn:microsoft.com/office/officeart/2005/8/layout/hierarchy2#1"/>
    <dgm:cxn modelId="{B9BDE68A-4A8C-4F5D-80DB-DEDDC95461B0}" type="presParOf" srcId="{330CAE84-06A8-44C2-8164-B41D7DE78357}" destId="{825B3643-6963-4497-BA3D-4300774644A0}" srcOrd="0" destOrd="0" presId="urn:microsoft.com/office/officeart/2005/8/layout/hierarchy2#1"/>
    <dgm:cxn modelId="{BC632754-6D61-411F-B438-3CF7D36EC41B}" type="presParOf" srcId="{330CAE84-06A8-44C2-8164-B41D7DE78357}" destId="{B008E330-8E8F-40E0-9E62-771C437CFAC3}" srcOrd="1" destOrd="0" presId="urn:microsoft.com/office/officeart/2005/8/layout/hierarchy2#1"/>
    <dgm:cxn modelId="{5E6DDF9C-745B-4E35-8188-A41805CDB06E}" type="presParOf" srcId="{42607152-BB0E-4D50-B289-DD29F566FA86}" destId="{F51395E8-D416-4B98-AAD8-B8E0604C5977}" srcOrd="4" destOrd="0" presId="urn:microsoft.com/office/officeart/2005/8/layout/hierarchy2#1"/>
    <dgm:cxn modelId="{A9D33AD9-436F-41D3-872F-A1608C2B2CCC}" type="presParOf" srcId="{F51395E8-D416-4B98-AAD8-B8E0604C5977}" destId="{C08EC2BF-B8C9-4D43-9E9F-C99762E09CAA}" srcOrd="0" destOrd="0" presId="urn:microsoft.com/office/officeart/2005/8/layout/hierarchy2#1"/>
    <dgm:cxn modelId="{52CDE01F-2E9C-4069-BCFA-D90C463364F9}" type="presParOf" srcId="{42607152-BB0E-4D50-B289-DD29F566FA86}" destId="{7F58CAB3-8141-4B94-9A7C-B82CCB92623A}" srcOrd="5" destOrd="0" presId="urn:microsoft.com/office/officeart/2005/8/layout/hierarchy2#1"/>
    <dgm:cxn modelId="{4465CAE2-D39B-4F32-8171-08C524230493}" type="presParOf" srcId="{7F58CAB3-8141-4B94-9A7C-B82CCB92623A}" destId="{8F3DAE9D-6488-435D-BC29-F512E60AF83B}" srcOrd="0" destOrd="0" presId="urn:microsoft.com/office/officeart/2005/8/layout/hierarchy2#1"/>
    <dgm:cxn modelId="{24552212-1C21-49D1-869D-CD8F59E897E1}" type="presParOf" srcId="{7F58CAB3-8141-4B94-9A7C-B82CCB92623A}" destId="{20CCB0FB-384F-4136-98FF-FE62423DC2BF}" srcOrd="1" destOrd="0" presId="urn:microsoft.com/office/officeart/2005/8/layout/hierarchy2#1"/>
    <dgm:cxn modelId="{6B2A4A66-2BF7-4F22-B4B8-20DD554DF33A}" type="presParOf" srcId="{20CCB0FB-384F-4136-98FF-FE62423DC2BF}" destId="{0E107FA1-B453-404D-AAE7-DB2C415C7248}" srcOrd="0" destOrd="0" presId="urn:microsoft.com/office/officeart/2005/8/layout/hierarchy2#1"/>
    <dgm:cxn modelId="{17A1ADF9-F6F6-4781-BB6C-3ABFFD159BDD}" type="presParOf" srcId="{0E107FA1-B453-404D-AAE7-DB2C415C7248}" destId="{55097E50-61DF-4B2D-B093-FDC2E3A7604D}" srcOrd="0" destOrd="0" presId="urn:microsoft.com/office/officeart/2005/8/layout/hierarchy2#1"/>
    <dgm:cxn modelId="{71268EA6-4C2E-4C4E-BB1B-DB29226D6995}" type="presParOf" srcId="{20CCB0FB-384F-4136-98FF-FE62423DC2BF}" destId="{C592127D-FD2A-43E5-9351-D05692F9A417}" srcOrd="1" destOrd="0" presId="urn:microsoft.com/office/officeart/2005/8/layout/hierarchy2#1"/>
    <dgm:cxn modelId="{98A13A5F-CE32-4D09-B460-D86798624C97}" type="presParOf" srcId="{C592127D-FD2A-43E5-9351-D05692F9A417}" destId="{9F32D42F-03E4-4CA8-93CF-11CEF10B6D00}" srcOrd="0" destOrd="0" presId="urn:microsoft.com/office/officeart/2005/8/layout/hierarchy2#1"/>
    <dgm:cxn modelId="{7374BB11-38DD-455A-9C6F-57CA0D31741D}" type="presParOf" srcId="{C592127D-FD2A-43E5-9351-D05692F9A417}" destId="{35059CA2-F79C-4914-B52B-4B6392361EB1}"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6147BA-F281-416C-AD33-5354A5643FE0}" type="doc">
      <dgm:prSet loTypeId="urn:microsoft.com/office/officeart/2005/8/layout/process1" loCatId="process" qsTypeId="urn:microsoft.com/office/officeart/2005/8/quickstyle/simple1#2" qsCatId="simple" csTypeId="urn:microsoft.com/office/officeart/2005/8/colors/accent1_1#2" csCatId="accent2" phldr="1"/>
      <dgm:spPr/>
    </dgm:pt>
    <dgm:pt modelId="{160FA77A-47C0-4AE9-925D-9A0730B5B12C}">
      <dgm:prSet phldrT="[文本]" phldr="0" custT="1"/>
      <dgm:spPr/>
      <dgm:t>
        <a:bodyPr vert="horz" wrap="square"/>
        <a:lstStyle/>
        <a:p>
          <a:pPr>
            <a:lnSpc>
              <a:spcPct val="100000"/>
            </a:lnSpc>
            <a:spcBef>
              <a:spcPct val="0"/>
            </a:spcBef>
            <a:spcAft>
              <a:spcPct val="35000"/>
            </a:spcAft>
          </a:pPr>
          <a:r>
            <a:rPr lang="zh-CN" altLang="en-US" sz="2800">
              <a:solidFill>
                <a:srgbClr val="5B9BD5"/>
              </a:solidFill>
              <a:latin typeface="微软雅黑" panose="020B0503020204020204" pitchFamily="34" charset="-122"/>
              <a:ea typeface="微软雅黑" panose="020B0503020204020204" pitchFamily="34" charset="-122"/>
            </a:rPr>
            <a:t>分析现状</a:t>
          </a:r>
        </a:p>
      </dgm:t>
    </dgm:pt>
    <dgm:pt modelId="{5BD05EC3-3F8B-413C-B7D3-C5541E7AF22D}" type="parTrans" cxnId="{2598D4AC-D656-4B88-BF25-E33379C96781}">
      <dgm:prSet/>
      <dgm:spPr/>
      <dgm:t>
        <a:bodyPr/>
        <a:lstStyle/>
        <a:p>
          <a:endParaRPr lang="zh-CN" altLang="en-US"/>
        </a:p>
      </dgm:t>
    </dgm:pt>
    <dgm:pt modelId="{F1731871-F8A4-46FB-89C7-AD4A26A66C7A}" type="sibTrans" cxnId="{2598D4AC-D656-4B88-BF25-E33379C96781}">
      <dgm:prSet/>
      <dgm:spPr/>
      <dgm:t>
        <a:bodyPr/>
        <a:lstStyle/>
        <a:p>
          <a:endParaRPr lang="zh-CN" altLang="en-US"/>
        </a:p>
      </dgm:t>
    </dgm:pt>
    <dgm:pt modelId="{86853D1E-FBED-4541-8E61-C58DEAE204F7}">
      <dgm:prSet phldrT="[文本]" phldr="0" custT="1"/>
      <dgm:spPr/>
      <dgm:t>
        <a:bodyPr vert="horz" wrap="square"/>
        <a:lstStyle/>
        <a:p>
          <a:pPr>
            <a:lnSpc>
              <a:spcPct val="100000"/>
            </a:lnSpc>
            <a:spcBef>
              <a:spcPct val="0"/>
            </a:spcBef>
            <a:spcAft>
              <a:spcPct val="35000"/>
            </a:spcAft>
          </a:pPr>
          <a:r>
            <a:rPr lang="zh-CN" altLang="en-US" sz="2800">
              <a:solidFill>
                <a:srgbClr val="5B9BD5"/>
              </a:solidFill>
              <a:latin typeface="微软雅黑" panose="020B0503020204020204" pitchFamily="34" charset="-122"/>
              <a:ea typeface="微软雅黑" panose="020B0503020204020204" pitchFamily="34" charset="-122"/>
            </a:rPr>
            <a:t>分析原因</a:t>
          </a:r>
        </a:p>
      </dgm:t>
    </dgm:pt>
    <dgm:pt modelId="{2E0DB99E-A8B5-4C28-BD69-9C46A41E0A49}" type="parTrans" cxnId="{0E74D47A-B355-4F2D-ADFC-DE62D0BD54D4}">
      <dgm:prSet/>
      <dgm:spPr/>
      <dgm:t>
        <a:bodyPr/>
        <a:lstStyle/>
        <a:p>
          <a:endParaRPr lang="zh-CN" altLang="en-US"/>
        </a:p>
      </dgm:t>
    </dgm:pt>
    <dgm:pt modelId="{8AA2422B-937E-4CD8-B5D3-A1C23EE1C2B2}" type="sibTrans" cxnId="{0E74D47A-B355-4F2D-ADFC-DE62D0BD54D4}">
      <dgm:prSet/>
      <dgm:spPr/>
      <dgm:t>
        <a:bodyPr/>
        <a:lstStyle/>
        <a:p>
          <a:endParaRPr lang="zh-CN" altLang="en-US"/>
        </a:p>
      </dgm:t>
    </dgm:pt>
    <dgm:pt modelId="{91887376-D15D-4FED-9A6F-9F48A70D7945}">
      <dgm:prSet phldrT="[文本]" phldr="0" custT="1"/>
      <dgm:spPr/>
      <dgm:t>
        <a:bodyPr vert="horz" wrap="square"/>
        <a:lstStyle/>
        <a:p>
          <a:pPr>
            <a:lnSpc>
              <a:spcPct val="100000"/>
            </a:lnSpc>
            <a:spcBef>
              <a:spcPct val="0"/>
            </a:spcBef>
            <a:spcAft>
              <a:spcPct val="35000"/>
            </a:spcAft>
          </a:pPr>
          <a:r>
            <a:rPr lang="zh-CN" altLang="en-US" sz="2800">
              <a:solidFill>
                <a:srgbClr val="5B9BD5"/>
              </a:solidFill>
              <a:latin typeface="微软雅黑" panose="020B0503020204020204" pitchFamily="34" charset="-122"/>
              <a:ea typeface="微软雅黑" panose="020B0503020204020204" pitchFamily="34" charset="-122"/>
            </a:rPr>
            <a:t>进行预测</a:t>
          </a:r>
        </a:p>
      </dgm:t>
    </dgm:pt>
    <dgm:pt modelId="{126070BF-117F-45A7-8BAE-E9452F06A66A}" type="parTrans" cxnId="{7A6EA87C-DCF7-40EA-B91F-07DA9C4C5077}">
      <dgm:prSet/>
      <dgm:spPr/>
      <dgm:t>
        <a:bodyPr/>
        <a:lstStyle/>
        <a:p>
          <a:endParaRPr lang="zh-CN" altLang="en-US"/>
        </a:p>
      </dgm:t>
    </dgm:pt>
    <dgm:pt modelId="{5A3FD8F4-FAD1-4D29-B183-FD082351447A}" type="sibTrans" cxnId="{7A6EA87C-DCF7-40EA-B91F-07DA9C4C5077}">
      <dgm:prSet/>
      <dgm:spPr/>
      <dgm:t>
        <a:bodyPr/>
        <a:lstStyle/>
        <a:p>
          <a:endParaRPr lang="zh-CN" altLang="en-US"/>
        </a:p>
      </dgm:t>
    </dgm:pt>
    <dgm:pt modelId="{25F5996F-360D-41CB-B155-5E67DFE063C6}" type="pres">
      <dgm:prSet presAssocID="{0D6147BA-F281-416C-AD33-5354A5643FE0}" presName="Name0" presStyleCnt="0">
        <dgm:presLayoutVars>
          <dgm:dir/>
          <dgm:resizeHandles val="exact"/>
        </dgm:presLayoutVars>
      </dgm:prSet>
      <dgm:spPr/>
    </dgm:pt>
    <dgm:pt modelId="{EF58EA27-A577-4E24-9CEE-9E6ABDC238E0}" type="pres">
      <dgm:prSet presAssocID="{160FA77A-47C0-4AE9-925D-9A0730B5B12C}" presName="node" presStyleLbl="node1" presStyleIdx="0" presStyleCnt="3">
        <dgm:presLayoutVars>
          <dgm:bulletEnabled val="1"/>
        </dgm:presLayoutVars>
      </dgm:prSet>
      <dgm:spPr/>
      <dgm:t>
        <a:bodyPr/>
        <a:lstStyle/>
        <a:p>
          <a:endParaRPr lang="zh-CN" altLang="en-US"/>
        </a:p>
      </dgm:t>
    </dgm:pt>
    <dgm:pt modelId="{05616709-60B7-4EF1-A1DD-DCF25027D44C}" type="pres">
      <dgm:prSet presAssocID="{F1731871-F8A4-46FB-89C7-AD4A26A66C7A}" presName="sibTrans" presStyleLbl="sibTrans2D1" presStyleIdx="0" presStyleCnt="2"/>
      <dgm:spPr/>
      <dgm:t>
        <a:bodyPr/>
        <a:lstStyle/>
        <a:p>
          <a:endParaRPr lang="zh-CN" altLang="en-US"/>
        </a:p>
      </dgm:t>
    </dgm:pt>
    <dgm:pt modelId="{2EA3FDAD-FA35-41EE-8BB4-96703DA5872E}" type="pres">
      <dgm:prSet presAssocID="{F1731871-F8A4-46FB-89C7-AD4A26A66C7A}" presName="connectorText" presStyleLbl="sibTrans2D1" presStyleIdx="0" presStyleCnt="2"/>
      <dgm:spPr/>
      <dgm:t>
        <a:bodyPr/>
        <a:lstStyle/>
        <a:p>
          <a:endParaRPr lang="zh-CN" altLang="en-US"/>
        </a:p>
      </dgm:t>
    </dgm:pt>
    <dgm:pt modelId="{DBF0E1EB-98AC-4C62-A4CE-54EABF6C601A}" type="pres">
      <dgm:prSet presAssocID="{86853D1E-FBED-4541-8E61-C58DEAE204F7}" presName="node" presStyleLbl="node1" presStyleIdx="1" presStyleCnt="3">
        <dgm:presLayoutVars>
          <dgm:bulletEnabled val="1"/>
        </dgm:presLayoutVars>
      </dgm:prSet>
      <dgm:spPr/>
      <dgm:t>
        <a:bodyPr/>
        <a:lstStyle/>
        <a:p>
          <a:endParaRPr lang="zh-CN" altLang="en-US"/>
        </a:p>
      </dgm:t>
    </dgm:pt>
    <dgm:pt modelId="{316FDAD7-2735-477D-9826-9BADBF8EFE21}" type="pres">
      <dgm:prSet presAssocID="{8AA2422B-937E-4CD8-B5D3-A1C23EE1C2B2}" presName="sibTrans" presStyleLbl="sibTrans2D1" presStyleIdx="1" presStyleCnt="2"/>
      <dgm:spPr/>
      <dgm:t>
        <a:bodyPr/>
        <a:lstStyle/>
        <a:p>
          <a:endParaRPr lang="zh-CN" altLang="en-US"/>
        </a:p>
      </dgm:t>
    </dgm:pt>
    <dgm:pt modelId="{12CF4338-8126-4155-9FED-90F0E26AEF4D}" type="pres">
      <dgm:prSet presAssocID="{8AA2422B-937E-4CD8-B5D3-A1C23EE1C2B2}" presName="connectorText" presStyleLbl="sibTrans2D1" presStyleIdx="1" presStyleCnt="2"/>
      <dgm:spPr/>
      <dgm:t>
        <a:bodyPr/>
        <a:lstStyle/>
        <a:p>
          <a:endParaRPr lang="zh-CN" altLang="en-US"/>
        </a:p>
      </dgm:t>
    </dgm:pt>
    <dgm:pt modelId="{5C10557F-9425-4621-B9F8-99CA7F0401D5}" type="pres">
      <dgm:prSet presAssocID="{91887376-D15D-4FED-9A6F-9F48A70D7945}" presName="node" presStyleLbl="node1" presStyleIdx="2" presStyleCnt="3">
        <dgm:presLayoutVars>
          <dgm:bulletEnabled val="1"/>
        </dgm:presLayoutVars>
      </dgm:prSet>
      <dgm:spPr/>
      <dgm:t>
        <a:bodyPr/>
        <a:lstStyle/>
        <a:p>
          <a:endParaRPr lang="zh-CN" altLang="en-US"/>
        </a:p>
      </dgm:t>
    </dgm:pt>
  </dgm:ptLst>
  <dgm:cxnLst>
    <dgm:cxn modelId="{2719D2E1-879D-4649-A48C-E33527FD4666}" type="presOf" srcId="{91887376-D15D-4FED-9A6F-9F48A70D7945}" destId="{5C10557F-9425-4621-B9F8-99CA7F0401D5}" srcOrd="0" destOrd="0" presId="urn:microsoft.com/office/officeart/2005/8/layout/process1"/>
    <dgm:cxn modelId="{1924CD5A-AA4C-4D76-BB58-03A48F234894}" type="presOf" srcId="{0D6147BA-F281-416C-AD33-5354A5643FE0}" destId="{25F5996F-360D-41CB-B155-5E67DFE063C6}" srcOrd="0" destOrd="0" presId="urn:microsoft.com/office/officeart/2005/8/layout/process1"/>
    <dgm:cxn modelId="{E7770592-6EC8-4E81-8D0D-543E80BD1710}" type="presOf" srcId="{8AA2422B-937E-4CD8-B5D3-A1C23EE1C2B2}" destId="{316FDAD7-2735-477D-9826-9BADBF8EFE21}" srcOrd="0" destOrd="0" presId="urn:microsoft.com/office/officeart/2005/8/layout/process1"/>
    <dgm:cxn modelId="{C70D1E90-335D-4A16-889A-262C1D8E5D51}" type="presOf" srcId="{160FA77A-47C0-4AE9-925D-9A0730B5B12C}" destId="{EF58EA27-A577-4E24-9CEE-9E6ABDC238E0}" srcOrd="0" destOrd="0" presId="urn:microsoft.com/office/officeart/2005/8/layout/process1"/>
    <dgm:cxn modelId="{7A6EA87C-DCF7-40EA-B91F-07DA9C4C5077}" srcId="{0D6147BA-F281-416C-AD33-5354A5643FE0}" destId="{91887376-D15D-4FED-9A6F-9F48A70D7945}" srcOrd="2" destOrd="0" parTransId="{126070BF-117F-45A7-8BAE-E9452F06A66A}" sibTransId="{5A3FD8F4-FAD1-4D29-B183-FD082351447A}"/>
    <dgm:cxn modelId="{0E74D47A-B355-4F2D-ADFC-DE62D0BD54D4}" srcId="{0D6147BA-F281-416C-AD33-5354A5643FE0}" destId="{86853D1E-FBED-4541-8E61-C58DEAE204F7}" srcOrd="1" destOrd="0" parTransId="{2E0DB99E-A8B5-4C28-BD69-9C46A41E0A49}" sibTransId="{8AA2422B-937E-4CD8-B5D3-A1C23EE1C2B2}"/>
    <dgm:cxn modelId="{814015CB-EE40-4B52-88BD-C31F9B8C834A}" type="presOf" srcId="{86853D1E-FBED-4541-8E61-C58DEAE204F7}" destId="{DBF0E1EB-98AC-4C62-A4CE-54EABF6C601A}" srcOrd="0" destOrd="0" presId="urn:microsoft.com/office/officeart/2005/8/layout/process1"/>
    <dgm:cxn modelId="{953E6C02-41D8-402D-A9DA-F32982B4C2DC}" type="presOf" srcId="{F1731871-F8A4-46FB-89C7-AD4A26A66C7A}" destId="{2EA3FDAD-FA35-41EE-8BB4-96703DA5872E}" srcOrd="1" destOrd="0" presId="urn:microsoft.com/office/officeart/2005/8/layout/process1"/>
    <dgm:cxn modelId="{71C14B5F-93A9-43CC-AA04-58D2FBB46D9A}" type="presOf" srcId="{8AA2422B-937E-4CD8-B5D3-A1C23EE1C2B2}" destId="{12CF4338-8126-4155-9FED-90F0E26AEF4D}" srcOrd="1" destOrd="0" presId="urn:microsoft.com/office/officeart/2005/8/layout/process1"/>
    <dgm:cxn modelId="{2598D4AC-D656-4B88-BF25-E33379C96781}" srcId="{0D6147BA-F281-416C-AD33-5354A5643FE0}" destId="{160FA77A-47C0-4AE9-925D-9A0730B5B12C}" srcOrd="0" destOrd="0" parTransId="{5BD05EC3-3F8B-413C-B7D3-C5541E7AF22D}" sibTransId="{F1731871-F8A4-46FB-89C7-AD4A26A66C7A}"/>
    <dgm:cxn modelId="{D2B8615E-C4FD-41FA-8C3C-90AAEB528AD8}" type="presOf" srcId="{F1731871-F8A4-46FB-89C7-AD4A26A66C7A}" destId="{05616709-60B7-4EF1-A1DD-DCF25027D44C}" srcOrd="0" destOrd="0" presId="urn:microsoft.com/office/officeart/2005/8/layout/process1"/>
    <dgm:cxn modelId="{E3ED400F-808B-4F05-929B-F5BBC6211040}" type="presParOf" srcId="{25F5996F-360D-41CB-B155-5E67DFE063C6}" destId="{EF58EA27-A577-4E24-9CEE-9E6ABDC238E0}" srcOrd="0" destOrd="0" presId="urn:microsoft.com/office/officeart/2005/8/layout/process1"/>
    <dgm:cxn modelId="{9CBC24E4-B5DD-4E88-BEF2-8E94A5758611}" type="presParOf" srcId="{25F5996F-360D-41CB-B155-5E67DFE063C6}" destId="{05616709-60B7-4EF1-A1DD-DCF25027D44C}" srcOrd="1" destOrd="0" presId="urn:microsoft.com/office/officeart/2005/8/layout/process1"/>
    <dgm:cxn modelId="{21146E94-8C4C-4D79-BD50-EFE904E2AD99}" type="presParOf" srcId="{05616709-60B7-4EF1-A1DD-DCF25027D44C}" destId="{2EA3FDAD-FA35-41EE-8BB4-96703DA5872E}" srcOrd="0" destOrd="0" presId="urn:microsoft.com/office/officeart/2005/8/layout/process1"/>
    <dgm:cxn modelId="{13022EC7-538D-426E-879F-67C1A043FEAD}" type="presParOf" srcId="{25F5996F-360D-41CB-B155-5E67DFE063C6}" destId="{DBF0E1EB-98AC-4C62-A4CE-54EABF6C601A}" srcOrd="2" destOrd="0" presId="urn:microsoft.com/office/officeart/2005/8/layout/process1"/>
    <dgm:cxn modelId="{BE29E30B-8E59-4653-A0E7-6DA6E1D2CA2B}" type="presParOf" srcId="{25F5996F-360D-41CB-B155-5E67DFE063C6}" destId="{316FDAD7-2735-477D-9826-9BADBF8EFE21}" srcOrd="3" destOrd="0" presId="urn:microsoft.com/office/officeart/2005/8/layout/process1"/>
    <dgm:cxn modelId="{105C7088-A373-4209-9C72-373D56EFA179}" type="presParOf" srcId="{316FDAD7-2735-477D-9826-9BADBF8EFE21}" destId="{12CF4338-8126-4155-9FED-90F0E26AEF4D}" srcOrd="0" destOrd="0" presId="urn:microsoft.com/office/officeart/2005/8/layout/process1"/>
    <dgm:cxn modelId="{EA8A02C7-194D-4523-88A5-51BC29C9273F}" type="presParOf" srcId="{25F5996F-360D-41CB-B155-5E67DFE063C6}" destId="{5C10557F-9425-4621-B9F8-99CA7F0401D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2EA17D-90E1-47B9-BDA3-983F19EF973A}" type="doc">
      <dgm:prSet loTypeId="urn:microsoft.com/office/officeart/2005/8/layout/hierarchy4" loCatId="list" qsTypeId="urn:microsoft.com/office/officeart/2005/8/quickstyle/simple1#3" qsCatId="simple" csTypeId="urn:microsoft.com/office/officeart/2005/8/colors/accent2_1#1" csCatId="accent2" phldr="1"/>
      <dgm:spPr/>
      <dgm:t>
        <a:bodyPr/>
        <a:lstStyle/>
        <a:p>
          <a:endParaRPr lang="zh-CN" altLang="en-US"/>
        </a:p>
      </dgm:t>
    </dgm:pt>
    <dgm:pt modelId="{119809B4-C7E2-4316-87BF-CEA4E0B6AA7B}">
      <dgm:prSet phldrT="[文本]"/>
      <dgm:spPr/>
      <dgm:t>
        <a:bodyPr/>
        <a:lstStyle/>
        <a:p>
          <a:r>
            <a:rPr lang="zh-CN" altLang="en-US"/>
            <a:t>数据检查</a:t>
          </a:r>
        </a:p>
      </dgm:t>
    </dgm:pt>
    <dgm:pt modelId="{E7BDC036-C414-4B2B-B1AC-7ED2D952DE33}" type="parTrans" cxnId="{364BDAE9-499F-404D-AE6A-87E5CF4CDBC9}">
      <dgm:prSet/>
      <dgm:spPr/>
      <dgm:t>
        <a:bodyPr/>
        <a:lstStyle/>
        <a:p>
          <a:endParaRPr lang="zh-CN" altLang="en-US"/>
        </a:p>
      </dgm:t>
    </dgm:pt>
    <dgm:pt modelId="{A780B38A-B4CB-42E7-A2B9-CD045A182E22}" type="sibTrans" cxnId="{364BDAE9-499F-404D-AE6A-87E5CF4CDBC9}">
      <dgm:prSet/>
      <dgm:spPr/>
      <dgm:t>
        <a:bodyPr/>
        <a:lstStyle/>
        <a:p>
          <a:endParaRPr lang="zh-CN" altLang="en-US"/>
        </a:p>
      </dgm:t>
    </dgm:pt>
    <dgm:pt modelId="{374DA252-1F0C-441B-9DC4-C00EDC203DC1}">
      <dgm:prSet phldrT="[文本]"/>
      <dgm:spPr/>
      <dgm:t>
        <a:bodyPr/>
        <a:lstStyle/>
        <a:p>
          <a:r>
            <a:rPr lang="zh-CN" altLang="en-US"/>
            <a:t>数字准确性检查</a:t>
          </a:r>
        </a:p>
      </dgm:t>
    </dgm:pt>
    <dgm:pt modelId="{5FDF380C-2D22-4AE0-B739-161521FB3838}" type="parTrans" cxnId="{608658AF-475C-42A8-8B7A-CF2F869E6C62}">
      <dgm:prSet/>
      <dgm:spPr/>
      <dgm:t>
        <a:bodyPr/>
        <a:lstStyle/>
        <a:p>
          <a:endParaRPr lang="zh-CN" altLang="en-US"/>
        </a:p>
      </dgm:t>
    </dgm:pt>
    <dgm:pt modelId="{2B3E5154-70D1-448D-8E6B-5C0C819F9344}" type="sibTrans" cxnId="{608658AF-475C-42A8-8B7A-CF2F869E6C62}">
      <dgm:prSet/>
      <dgm:spPr/>
      <dgm:t>
        <a:bodyPr/>
        <a:lstStyle/>
        <a:p>
          <a:endParaRPr lang="zh-CN" altLang="en-US"/>
        </a:p>
      </dgm:t>
    </dgm:pt>
    <dgm:pt modelId="{D0613CD7-A37E-4B35-BBC4-52667B638B7E}">
      <dgm:prSet/>
      <dgm:spPr/>
      <dgm:t>
        <a:bodyPr/>
        <a:lstStyle/>
        <a:p>
          <a:r>
            <a:rPr lang="zh-CN" altLang="en-US"/>
            <a:t>数据清洗</a:t>
          </a:r>
        </a:p>
      </dgm:t>
    </dgm:pt>
    <dgm:pt modelId="{57D7932F-0A5E-4C31-B7EB-D4658C8AC1EA}" type="parTrans" cxnId="{B067CF22-F4FD-4E34-9779-5E4E861FEF85}">
      <dgm:prSet/>
      <dgm:spPr/>
      <dgm:t>
        <a:bodyPr/>
        <a:lstStyle/>
        <a:p>
          <a:endParaRPr lang="zh-CN" altLang="en-US"/>
        </a:p>
      </dgm:t>
    </dgm:pt>
    <dgm:pt modelId="{B609DA24-0C74-46FD-B201-803982C9F3B0}" type="sibTrans" cxnId="{B067CF22-F4FD-4E34-9779-5E4E861FEF85}">
      <dgm:prSet/>
      <dgm:spPr/>
      <dgm:t>
        <a:bodyPr/>
        <a:lstStyle/>
        <a:p>
          <a:endParaRPr lang="zh-CN" altLang="en-US"/>
        </a:p>
      </dgm:t>
    </dgm:pt>
    <dgm:pt modelId="{EE459219-C684-4178-A207-A40225288462}">
      <dgm:prSet/>
      <dgm:spPr/>
      <dgm:t>
        <a:bodyPr/>
        <a:lstStyle/>
        <a:p>
          <a:r>
            <a:rPr lang="zh-CN" altLang="en-US"/>
            <a:t>数据转换</a:t>
          </a:r>
        </a:p>
      </dgm:t>
    </dgm:pt>
    <dgm:pt modelId="{DF8DBCAA-1655-406B-8A40-635A819BE98E}" type="parTrans" cxnId="{403266FA-1C31-4EF7-B488-B0BD50A295B3}">
      <dgm:prSet/>
      <dgm:spPr/>
      <dgm:t>
        <a:bodyPr/>
        <a:lstStyle/>
        <a:p>
          <a:endParaRPr lang="zh-CN" altLang="en-US"/>
        </a:p>
      </dgm:t>
    </dgm:pt>
    <dgm:pt modelId="{D34FD021-9466-469B-B121-56619B91F66C}" type="sibTrans" cxnId="{403266FA-1C31-4EF7-B488-B0BD50A295B3}">
      <dgm:prSet/>
      <dgm:spPr/>
      <dgm:t>
        <a:bodyPr/>
        <a:lstStyle/>
        <a:p>
          <a:endParaRPr lang="zh-CN" altLang="en-US"/>
        </a:p>
      </dgm:t>
    </dgm:pt>
    <dgm:pt modelId="{79221EDE-A5FB-4C64-9F7D-F28E5E4E4D10}">
      <dgm:prSet/>
      <dgm:spPr/>
      <dgm:t>
        <a:bodyPr/>
        <a:lstStyle/>
        <a:p>
          <a:r>
            <a:rPr lang="zh-CN" altLang="en-US"/>
            <a:t>数据提取</a:t>
          </a:r>
        </a:p>
      </dgm:t>
    </dgm:pt>
    <dgm:pt modelId="{EDC711DC-4C67-420E-B325-8D069ED7679A}" type="parTrans" cxnId="{FB9941AC-E8C5-4FE3-8E87-A9293405794F}">
      <dgm:prSet/>
      <dgm:spPr/>
      <dgm:t>
        <a:bodyPr/>
        <a:lstStyle/>
        <a:p>
          <a:endParaRPr lang="zh-CN" altLang="en-US"/>
        </a:p>
      </dgm:t>
    </dgm:pt>
    <dgm:pt modelId="{B5F128E9-7D22-4653-9FF0-AA881C43E0BE}" type="sibTrans" cxnId="{FB9941AC-E8C5-4FE3-8E87-A9293405794F}">
      <dgm:prSet/>
      <dgm:spPr/>
      <dgm:t>
        <a:bodyPr/>
        <a:lstStyle/>
        <a:p>
          <a:endParaRPr lang="zh-CN" altLang="en-US"/>
        </a:p>
      </dgm:t>
    </dgm:pt>
    <dgm:pt modelId="{95822422-2725-45B7-B10F-B90AE6C5124F}">
      <dgm:prSet/>
      <dgm:spPr/>
      <dgm:t>
        <a:bodyPr/>
        <a:lstStyle/>
        <a:p>
          <a:r>
            <a:rPr lang="zh-CN" altLang="en-US"/>
            <a:t>数据计算</a:t>
          </a:r>
        </a:p>
      </dgm:t>
    </dgm:pt>
    <dgm:pt modelId="{92AB4F1F-5D77-40D8-93D4-3F4EC13F9449}" type="parTrans" cxnId="{5FD36A5C-ED98-4E25-9A01-5C951B08DB1B}">
      <dgm:prSet/>
      <dgm:spPr/>
      <dgm:t>
        <a:bodyPr/>
        <a:lstStyle/>
        <a:p>
          <a:endParaRPr lang="zh-CN" altLang="en-US"/>
        </a:p>
      </dgm:t>
    </dgm:pt>
    <dgm:pt modelId="{3C1C55F2-C3F6-4522-848E-580547C785A5}" type="sibTrans" cxnId="{5FD36A5C-ED98-4E25-9A01-5C951B08DB1B}">
      <dgm:prSet/>
      <dgm:spPr/>
      <dgm:t>
        <a:bodyPr/>
        <a:lstStyle/>
        <a:p>
          <a:endParaRPr lang="zh-CN" altLang="en-US"/>
        </a:p>
      </dgm:t>
    </dgm:pt>
    <dgm:pt modelId="{C388F479-AC51-4B12-8727-D29AE0686766}">
      <dgm:prSet/>
      <dgm:spPr/>
      <dgm:t>
        <a:bodyPr/>
        <a:lstStyle/>
        <a:p>
          <a:r>
            <a:rPr lang="zh-CN" altLang="en-US"/>
            <a:t>删除错误数据</a:t>
          </a:r>
        </a:p>
      </dgm:t>
    </dgm:pt>
    <dgm:pt modelId="{D71EC6DC-890F-44F9-8D01-3D5E15EC7139}" type="parTrans" cxnId="{DB45C9AF-E9A8-47F7-9784-11307AFA7330}">
      <dgm:prSet/>
      <dgm:spPr/>
      <dgm:t>
        <a:bodyPr/>
        <a:lstStyle/>
        <a:p>
          <a:endParaRPr lang="zh-CN" altLang="en-US"/>
        </a:p>
      </dgm:t>
    </dgm:pt>
    <dgm:pt modelId="{2F5B9367-3559-4F07-AB2B-5D2D954F3F41}" type="sibTrans" cxnId="{DB45C9AF-E9A8-47F7-9784-11307AFA7330}">
      <dgm:prSet/>
      <dgm:spPr/>
      <dgm:t>
        <a:bodyPr/>
        <a:lstStyle/>
        <a:p>
          <a:endParaRPr lang="zh-CN" altLang="en-US"/>
        </a:p>
      </dgm:t>
    </dgm:pt>
    <dgm:pt modelId="{5B8BB8CB-5CFB-4968-8FED-BD38E684DFB8}">
      <dgm:prSet/>
      <dgm:spPr/>
      <dgm:t>
        <a:bodyPr/>
        <a:lstStyle/>
        <a:p>
          <a:r>
            <a:rPr lang="zh-CN" altLang="en-US"/>
            <a:t>格式转换</a:t>
          </a:r>
        </a:p>
      </dgm:t>
    </dgm:pt>
    <dgm:pt modelId="{3F5463F8-0332-4461-8903-E185F981088A}" type="parTrans" cxnId="{37CE8BCE-2B66-44F8-BE28-E65D3BF123BA}">
      <dgm:prSet/>
      <dgm:spPr/>
      <dgm:t>
        <a:bodyPr/>
        <a:lstStyle/>
        <a:p>
          <a:endParaRPr lang="zh-CN" altLang="en-US"/>
        </a:p>
      </dgm:t>
    </dgm:pt>
    <dgm:pt modelId="{8D5F4272-DA82-4E4C-B4D7-95B8E063DD90}" type="sibTrans" cxnId="{37CE8BCE-2B66-44F8-BE28-E65D3BF123BA}">
      <dgm:prSet/>
      <dgm:spPr/>
      <dgm:t>
        <a:bodyPr/>
        <a:lstStyle/>
        <a:p>
          <a:endParaRPr lang="zh-CN" altLang="en-US"/>
        </a:p>
      </dgm:t>
    </dgm:pt>
    <dgm:pt modelId="{286C2D81-EF43-4365-BA2C-D6951DC9FD49}">
      <dgm:prSet/>
      <dgm:spPr/>
      <dgm:t>
        <a:bodyPr/>
        <a:lstStyle/>
        <a:p>
          <a:r>
            <a:rPr lang="zh-CN" altLang="en-US"/>
            <a:t>重点数据</a:t>
          </a:r>
        </a:p>
      </dgm:t>
    </dgm:pt>
    <dgm:pt modelId="{396D3294-550E-4437-890A-B016B201DAB2}" type="parTrans" cxnId="{AA062492-A39A-42D6-AD1B-2C4F1A9511D2}">
      <dgm:prSet/>
      <dgm:spPr/>
      <dgm:t>
        <a:bodyPr/>
        <a:lstStyle/>
        <a:p>
          <a:endParaRPr lang="zh-CN" altLang="en-US"/>
        </a:p>
      </dgm:t>
    </dgm:pt>
    <dgm:pt modelId="{807CC701-7C62-48BB-A948-141E0039FDED}" type="sibTrans" cxnId="{AA062492-A39A-42D6-AD1B-2C4F1A9511D2}">
      <dgm:prSet/>
      <dgm:spPr/>
      <dgm:t>
        <a:bodyPr/>
        <a:lstStyle/>
        <a:p>
          <a:endParaRPr lang="zh-CN" altLang="en-US"/>
        </a:p>
      </dgm:t>
    </dgm:pt>
    <dgm:pt modelId="{331F723D-93E9-471A-9CDC-D95E381C9D0E}">
      <dgm:prSet/>
      <dgm:spPr/>
      <dgm:t>
        <a:bodyPr/>
        <a:lstStyle/>
        <a:p>
          <a:r>
            <a:rPr lang="zh-CN" altLang="en-US"/>
            <a:t>求和</a:t>
          </a:r>
        </a:p>
      </dgm:t>
    </dgm:pt>
    <dgm:pt modelId="{121ABA38-2C0D-43D0-BCC0-4060C4EE6D70}" type="parTrans" cxnId="{EAA98EC1-FDF0-42A3-8FDC-489334A232E0}">
      <dgm:prSet/>
      <dgm:spPr/>
      <dgm:t>
        <a:bodyPr/>
        <a:lstStyle/>
        <a:p>
          <a:endParaRPr lang="zh-CN" altLang="en-US"/>
        </a:p>
      </dgm:t>
    </dgm:pt>
    <dgm:pt modelId="{75CB0DD8-8913-400B-8734-F523E9825EB4}" type="sibTrans" cxnId="{EAA98EC1-FDF0-42A3-8FDC-489334A232E0}">
      <dgm:prSet/>
      <dgm:spPr/>
      <dgm:t>
        <a:bodyPr/>
        <a:lstStyle/>
        <a:p>
          <a:endParaRPr lang="zh-CN" altLang="en-US"/>
        </a:p>
      </dgm:t>
    </dgm:pt>
    <dgm:pt modelId="{D5765E58-B02D-4F7A-BED8-D729ED2FEB3F}">
      <dgm:prSet/>
      <dgm:spPr/>
      <dgm:t>
        <a:bodyPr/>
        <a:lstStyle/>
        <a:p>
          <a:r>
            <a:rPr lang="zh-CN" altLang="en-US"/>
            <a:t>逻辑检查</a:t>
          </a:r>
        </a:p>
      </dgm:t>
    </dgm:pt>
    <dgm:pt modelId="{A170DEE4-9F71-4611-894C-D45FED1FEAD8}" type="parTrans" cxnId="{12F53073-250E-405F-A943-519A7F8AC0C7}">
      <dgm:prSet/>
      <dgm:spPr/>
      <dgm:t>
        <a:bodyPr/>
        <a:lstStyle/>
        <a:p>
          <a:endParaRPr lang="zh-CN" altLang="en-US"/>
        </a:p>
      </dgm:t>
    </dgm:pt>
    <dgm:pt modelId="{5C354CAE-9F9C-489B-B73D-A5AC3A33E0F5}" type="sibTrans" cxnId="{12F53073-250E-405F-A943-519A7F8AC0C7}">
      <dgm:prSet/>
      <dgm:spPr/>
      <dgm:t>
        <a:bodyPr/>
        <a:lstStyle/>
        <a:p>
          <a:endParaRPr lang="zh-CN" altLang="en-US"/>
        </a:p>
      </dgm:t>
    </dgm:pt>
    <dgm:pt modelId="{8522C409-BCAD-4036-8BB6-B10E4FFCFB65}">
      <dgm:prSet/>
      <dgm:spPr/>
      <dgm:t>
        <a:bodyPr/>
        <a:lstStyle/>
        <a:p>
          <a:r>
            <a:rPr lang="zh-CN" altLang="en-US"/>
            <a:t>删除多余数据</a:t>
          </a:r>
        </a:p>
      </dgm:t>
    </dgm:pt>
    <dgm:pt modelId="{E52D8295-0463-436B-8177-FDE955DC1B5E}" type="parTrans" cxnId="{84CC14CF-6CDB-47F3-9CB1-5A6E46C760EB}">
      <dgm:prSet/>
      <dgm:spPr/>
      <dgm:t>
        <a:bodyPr/>
        <a:lstStyle/>
        <a:p>
          <a:endParaRPr lang="zh-CN" altLang="en-US"/>
        </a:p>
      </dgm:t>
    </dgm:pt>
    <dgm:pt modelId="{63E11B7D-6656-49DA-99B3-513F3354FA36}" type="sibTrans" cxnId="{84CC14CF-6CDB-47F3-9CB1-5A6E46C760EB}">
      <dgm:prSet/>
      <dgm:spPr/>
      <dgm:t>
        <a:bodyPr/>
        <a:lstStyle/>
        <a:p>
          <a:endParaRPr lang="zh-CN" altLang="en-US"/>
        </a:p>
      </dgm:t>
    </dgm:pt>
    <dgm:pt modelId="{76C1DA2C-E02C-4B12-B739-F5FAB00AA7C4}">
      <dgm:prSet/>
      <dgm:spPr/>
      <dgm:t>
        <a:bodyPr/>
        <a:lstStyle/>
        <a:p>
          <a:r>
            <a:rPr lang="zh-CN" altLang="en-US"/>
            <a:t>删除重复数据</a:t>
          </a:r>
        </a:p>
      </dgm:t>
    </dgm:pt>
    <dgm:pt modelId="{33BF7080-BE90-403E-976D-B5D1424B34CE}" type="parTrans" cxnId="{1B70046A-8292-44CB-8582-6CABC8FC6E07}">
      <dgm:prSet/>
      <dgm:spPr/>
      <dgm:t>
        <a:bodyPr/>
        <a:lstStyle/>
        <a:p>
          <a:endParaRPr lang="zh-CN" altLang="en-US"/>
        </a:p>
      </dgm:t>
    </dgm:pt>
    <dgm:pt modelId="{111CEBCB-C888-46F7-AD2D-51E9CF2FCB6A}" type="sibTrans" cxnId="{1B70046A-8292-44CB-8582-6CABC8FC6E07}">
      <dgm:prSet/>
      <dgm:spPr/>
      <dgm:t>
        <a:bodyPr/>
        <a:lstStyle/>
        <a:p>
          <a:endParaRPr lang="zh-CN" altLang="en-US"/>
        </a:p>
      </dgm:t>
    </dgm:pt>
    <dgm:pt modelId="{B8B14FC5-B4CA-4ACF-B972-881A442E7622}">
      <dgm:prSet/>
      <dgm:spPr/>
      <dgm:t>
        <a:bodyPr/>
        <a:lstStyle/>
        <a:p>
          <a:r>
            <a:rPr lang="zh-CN" altLang="en-US"/>
            <a:t>单位转换</a:t>
          </a:r>
        </a:p>
      </dgm:t>
    </dgm:pt>
    <dgm:pt modelId="{E14399FA-FC45-4EB3-88BF-E62BD5D1AB79}" type="parTrans" cxnId="{234F752D-B42A-4E8B-8DBA-E22226893C9F}">
      <dgm:prSet/>
      <dgm:spPr/>
      <dgm:t>
        <a:bodyPr/>
        <a:lstStyle/>
        <a:p>
          <a:endParaRPr lang="zh-CN" altLang="en-US"/>
        </a:p>
      </dgm:t>
    </dgm:pt>
    <dgm:pt modelId="{E037C114-5A48-44F7-B1C8-570C6E87FAA6}" type="sibTrans" cxnId="{234F752D-B42A-4E8B-8DBA-E22226893C9F}">
      <dgm:prSet/>
      <dgm:spPr/>
      <dgm:t>
        <a:bodyPr/>
        <a:lstStyle/>
        <a:p>
          <a:endParaRPr lang="zh-CN" altLang="en-US"/>
        </a:p>
      </dgm:t>
    </dgm:pt>
    <dgm:pt modelId="{EDA05156-354F-4E09-91DA-2D61222C3099}">
      <dgm:prSet/>
      <dgm:spPr/>
      <dgm:t>
        <a:bodyPr/>
        <a:lstStyle/>
        <a:p>
          <a:r>
            <a:rPr lang="zh-CN" altLang="en-US"/>
            <a:t>最大</a:t>
          </a:r>
          <a:r>
            <a:rPr lang="en-US" altLang="zh-CN"/>
            <a:t>/</a:t>
          </a:r>
          <a:r>
            <a:rPr lang="zh-CN" altLang="en-US"/>
            <a:t>最小数据</a:t>
          </a:r>
        </a:p>
      </dgm:t>
    </dgm:pt>
    <dgm:pt modelId="{BEFAFE7F-F760-4642-9A04-FD17AC8F2956}" type="parTrans" cxnId="{EEABFA91-66B8-49DF-B153-5808CA994128}">
      <dgm:prSet/>
      <dgm:spPr/>
      <dgm:t>
        <a:bodyPr/>
        <a:lstStyle/>
        <a:p>
          <a:endParaRPr lang="zh-CN" altLang="en-US"/>
        </a:p>
      </dgm:t>
    </dgm:pt>
    <dgm:pt modelId="{1B7C2D78-1B4E-4A7F-AD2C-032C58C6E1F8}" type="sibTrans" cxnId="{EEABFA91-66B8-49DF-B153-5808CA994128}">
      <dgm:prSet/>
      <dgm:spPr/>
      <dgm:t>
        <a:bodyPr/>
        <a:lstStyle/>
        <a:p>
          <a:endParaRPr lang="zh-CN" altLang="en-US"/>
        </a:p>
      </dgm:t>
    </dgm:pt>
    <dgm:pt modelId="{491BF484-EE2A-447D-8D5D-15251D4122EB}">
      <dgm:prSet/>
      <dgm:spPr/>
      <dgm:t>
        <a:bodyPr/>
        <a:lstStyle/>
        <a:p>
          <a:r>
            <a:rPr lang="zh-CN" altLang="en-US"/>
            <a:t>平均值</a:t>
          </a:r>
        </a:p>
      </dgm:t>
    </dgm:pt>
    <dgm:pt modelId="{1DF6FAC5-AE55-4004-B689-14453033E167}" type="parTrans" cxnId="{3E778632-B31B-45EE-ACF6-D6F879C1CC1B}">
      <dgm:prSet/>
      <dgm:spPr/>
      <dgm:t>
        <a:bodyPr/>
        <a:lstStyle/>
        <a:p>
          <a:endParaRPr lang="zh-CN" altLang="en-US"/>
        </a:p>
      </dgm:t>
    </dgm:pt>
    <dgm:pt modelId="{D914BF33-D7D4-48B4-AEFA-01D7A3DB974E}" type="sibTrans" cxnId="{3E778632-B31B-45EE-ACF6-D6F879C1CC1B}">
      <dgm:prSet/>
      <dgm:spPr/>
      <dgm:t>
        <a:bodyPr/>
        <a:lstStyle/>
        <a:p>
          <a:endParaRPr lang="zh-CN" altLang="en-US"/>
        </a:p>
      </dgm:t>
    </dgm:pt>
    <dgm:pt modelId="{6DA0840F-309D-4EC3-84FB-F3EF65DAC5AF}">
      <dgm:prSet/>
      <dgm:spPr/>
      <dgm:t>
        <a:bodyPr/>
        <a:lstStyle/>
        <a:p>
          <a:r>
            <a:rPr lang="zh-CN" altLang="en-US"/>
            <a:t>数据分组</a:t>
          </a:r>
        </a:p>
      </dgm:t>
    </dgm:pt>
    <dgm:pt modelId="{D7A77778-D5A6-459E-B6A8-32D61A87FF0B}" type="parTrans" cxnId="{FF185780-2418-4D36-8B2F-2CE2DE25E61E}">
      <dgm:prSet/>
      <dgm:spPr/>
      <dgm:t>
        <a:bodyPr/>
        <a:lstStyle/>
        <a:p>
          <a:endParaRPr lang="zh-CN" altLang="en-US"/>
        </a:p>
      </dgm:t>
    </dgm:pt>
    <dgm:pt modelId="{03588F26-7C0D-42B5-B4A0-086C43497023}" type="sibTrans" cxnId="{FF185780-2418-4D36-8B2F-2CE2DE25E61E}">
      <dgm:prSet/>
      <dgm:spPr/>
      <dgm:t>
        <a:bodyPr/>
        <a:lstStyle/>
        <a:p>
          <a:endParaRPr lang="zh-CN" altLang="en-US"/>
        </a:p>
      </dgm:t>
    </dgm:pt>
    <dgm:pt modelId="{6675A7D1-A34C-4C78-BFA5-6D8421B00FEC}">
      <dgm:prSet/>
      <dgm:spPr/>
      <dgm:t>
        <a:bodyPr/>
        <a:lstStyle/>
        <a:p>
          <a:r>
            <a:rPr lang="zh-CN" altLang="en-US"/>
            <a:t>特点相同的数据为一组</a:t>
          </a:r>
        </a:p>
      </dgm:t>
    </dgm:pt>
    <dgm:pt modelId="{58F7E698-60CF-4591-BE99-FF74FF5CFCDA}" type="parTrans" cxnId="{287D4B8D-250C-4154-B3C7-C49AB479DA57}">
      <dgm:prSet/>
      <dgm:spPr/>
      <dgm:t>
        <a:bodyPr/>
        <a:lstStyle/>
        <a:p>
          <a:endParaRPr lang="zh-CN" altLang="en-US"/>
        </a:p>
      </dgm:t>
    </dgm:pt>
    <dgm:pt modelId="{7E4F769B-5250-4BEE-B9C6-FA2983C662A1}" type="sibTrans" cxnId="{287D4B8D-250C-4154-B3C7-C49AB479DA57}">
      <dgm:prSet/>
      <dgm:spPr/>
      <dgm:t>
        <a:bodyPr/>
        <a:lstStyle/>
        <a:p>
          <a:endParaRPr lang="zh-CN" altLang="en-US"/>
        </a:p>
      </dgm:t>
    </dgm:pt>
    <dgm:pt modelId="{38083F23-8685-40A4-8D0C-6114B83CC1A1}" type="pres">
      <dgm:prSet presAssocID="{462EA17D-90E1-47B9-BDA3-983F19EF973A}" presName="Name0" presStyleCnt="0">
        <dgm:presLayoutVars>
          <dgm:chPref val="1"/>
          <dgm:dir/>
          <dgm:animOne val="branch"/>
          <dgm:animLvl val="lvl"/>
          <dgm:resizeHandles/>
        </dgm:presLayoutVars>
      </dgm:prSet>
      <dgm:spPr/>
      <dgm:t>
        <a:bodyPr/>
        <a:lstStyle/>
        <a:p>
          <a:endParaRPr lang="zh-CN" altLang="en-US"/>
        </a:p>
      </dgm:t>
    </dgm:pt>
    <dgm:pt modelId="{0DC2C364-38AA-4E8E-BBA2-6C8E334B659D}" type="pres">
      <dgm:prSet presAssocID="{119809B4-C7E2-4316-87BF-CEA4E0B6AA7B}" presName="vertOne" presStyleCnt="0"/>
      <dgm:spPr/>
    </dgm:pt>
    <dgm:pt modelId="{01FFF67C-7129-4715-BC5F-2FE09877F915}" type="pres">
      <dgm:prSet presAssocID="{119809B4-C7E2-4316-87BF-CEA4E0B6AA7B}" presName="txOne" presStyleLbl="node0" presStyleIdx="0" presStyleCnt="6">
        <dgm:presLayoutVars>
          <dgm:chPref val="3"/>
        </dgm:presLayoutVars>
      </dgm:prSet>
      <dgm:spPr/>
      <dgm:t>
        <a:bodyPr/>
        <a:lstStyle/>
        <a:p>
          <a:endParaRPr lang="zh-CN" altLang="en-US"/>
        </a:p>
      </dgm:t>
    </dgm:pt>
    <dgm:pt modelId="{2BE9BFE2-F5DC-4FBD-8715-A865A869D324}" type="pres">
      <dgm:prSet presAssocID="{119809B4-C7E2-4316-87BF-CEA4E0B6AA7B}" presName="parTransOne" presStyleCnt="0"/>
      <dgm:spPr/>
    </dgm:pt>
    <dgm:pt modelId="{CBD5D340-79CA-487A-831A-A0CBF3F9DB47}" type="pres">
      <dgm:prSet presAssocID="{119809B4-C7E2-4316-87BF-CEA4E0B6AA7B}" presName="horzOne" presStyleCnt="0"/>
      <dgm:spPr/>
    </dgm:pt>
    <dgm:pt modelId="{FD42381D-94E4-4079-9653-3B84FC506A3C}" type="pres">
      <dgm:prSet presAssocID="{374DA252-1F0C-441B-9DC4-C00EDC203DC1}" presName="vertTwo" presStyleCnt="0"/>
      <dgm:spPr/>
    </dgm:pt>
    <dgm:pt modelId="{7DC8CC2C-6BA9-4562-A07E-55136BAE76BF}" type="pres">
      <dgm:prSet presAssocID="{374DA252-1F0C-441B-9DC4-C00EDC203DC1}" presName="txTwo" presStyleLbl="node2" presStyleIdx="0" presStyleCnt="12">
        <dgm:presLayoutVars>
          <dgm:chPref val="3"/>
        </dgm:presLayoutVars>
      </dgm:prSet>
      <dgm:spPr/>
      <dgm:t>
        <a:bodyPr/>
        <a:lstStyle/>
        <a:p>
          <a:endParaRPr lang="zh-CN" altLang="en-US"/>
        </a:p>
      </dgm:t>
    </dgm:pt>
    <dgm:pt modelId="{7C3B2901-8134-415C-AFDB-4318A6453C56}" type="pres">
      <dgm:prSet presAssocID="{374DA252-1F0C-441B-9DC4-C00EDC203DC1}" presName="horzTwo" presStyleCnt="0"/>
      <dgm:spPr/>
    </dgm:pt>
    <dgm:pt modelId="{5162D5D4-E0EB-4C25-AC2F-419AD0F97368}" type="pres">
      <dgm:prSet presAssocID="{2B3E5154-70D1-448D-8E6B-5C0C819F9344}" presName="sibSpaceTwo" presStyleCnt="0"/>
      <dgm:spPr/>
    </dgm:pt>
    <dgm:pt modelId="{903BD3E1-EA9B-4428-BF94-1E00A7E100DC}" type="pres">
      <dgm:prSet presAssocID="{D5765E58-B02D-4F7A-BED8-D729ED2FEB3F}" presName="vertTwo" presStyleCnt="0"/>
      <dgm:spPr/>
    </dgm:pt>
    <dgm:pt modelId="{4BCFB472-803A-4834-B0E5-2935C0A5BF11}" type="pres">
      <dgm:prSet presAssocID="{D5765E58-B02D-4F7A-BED8-D729ED2FEB3F}" presName="txTwo" presStyleLbl="node2" presStyleIdx="1" presStyleCnt="12">
        <dgm:presLayoutVars>
          <dgm:chPref val="3"/>
        </dgm:presLayoutVars>
      </dgm:prSet>
      <dgm:spPr/>
      <dgm:t>
        <a:bodyPr/>
        <a:lstStyle/>
        <a:p>
          <a:endParaRPr lang="zh-CN" altLang="en-US"/>
        </a:p>
      </dgm:t>
    </dgm:pt>
    <dgm:pt modelId="{46384B2E-0F99-4458-A7F4-CDB42627E997}" type="pres">
      <dgm:prSet presAssocID="{D5765E58-B02D-4F7A-BED8-D729ED2FEB3F}" presName="horzTwo" presStyleCnt="0"/>
      <dgm:spPr/>
    </dgm:pt>
    <dgm:pt modelId="{11635A76-4702-407F-981B-1117EEC37AF7}" type="pres">
      <dgm:prSet presAssocID="{A780B38A-B4CB-42E7-A2B9-CD045A182E22}" presName="sibSpaceOne" presStyleCnt="0"/>
      <dgm:spPr/>
    </dgm:pt>
    <dgm:pt modelId="{B8E5AB1D-4494-4806-ABF5-9E309BDEFC17}" type="pres">
      <dgm:prSet presAssocID="{D0613CD7-A37E-4B35-BBC4-52667B638B7E}" presName="vertOne" presStyleCnt="0"/>
      <dgm:spPr/>
    </dgm:pt>
    <dgm:pt modelId="{A9CB8946-1778-4A3C-8C0A-B31F3C612938}" type="pres">
      <dgm:prSet presAssocID="{D0613CD7-A37E-4B35-BBC4-52667B638B7E}" presName="txOne" presStyleLbl="node0" presStyleIdx="1" presStyleCnt="6">
        <dgm:presLayoutVars>
          <dgm:chPref val="3"/>
        </dgm:presLayoutVars>
      </dgm:prSet>
      <dgm:spPr/>
      <dgm:t>
        <a:bodyPr/>
        <a:lstStyle/>
        <a:p>
          <a:endParaRPr lang="zh-CN" altLang="en-US"/>
        </a:p>
      </dgm:t>
    </dgm:pt>
    <dgm:pt modelId="{247B6867-0560-48E1-990D-42DB8CC34E4E}" type="pres">
      <dgm:prSet presAssocID="{D0613CD7-A37E-4B35-BBC4-52667B638B7E}" presName="parTransOne" presStyleCnt="0"/>
      <dgm:spPr/>
    </dgm:pt>
    <dgm:pt modelId="{DC24392F-D56D-4044-B0B0-1EB0CC30578A}" type="pres">
      <dgm:prSet presAssocID="{D0613CD7-A37E-4B35-BBC4-52667B638B7E}" presName="horzOne" presStyleCnt="0"/>
      <dgm:spPr/>
    </dgm:pt>
    <dgm:pt modelId="{0D8AAA6E-7C46-4066-996F-DC38B49D0B2A}" type="pres">
      <dgm:prSet presAssocID="{C388F479-AC51-4B12-8727-D29AE0686766}" presName="vertTwo" presStyleCnt="0"/>
      <dgm:spPr/>
    </dgm:pt>
    <dgm:pt modelId="{BB01A036-E2C2-4377-AE91-CEEC8E07E34D}" type="pres">
      <dgm:prSet presAssocID="{C388F479-AC51-4B12-8727-D29AE0686766}" presName="txTwo" presStyleLbl="node2" presStyleIdx="2" presStyleCnt="12">
        <dgm:presLayoutVars>
          <dgm:chPref val="3"/>
        </dgm:presLayoutVars>
      </dgm:prSet>
      <dgm:spPr/>
      <dgm:t>
        <a:bodyPr/>
        <a:lstStyle/>
        <a:p>
          <a:endParaRPr lang="zh-CN" altLang="en-US"/>
        </a:p>
      </dgm:t>
    </dgm:pt>
    <dgm:pt modelId="{ACA81399-5A0B-4775-B80D-935D80DBA6D9}" type="pres">
      <dgm:prSet presAssocID="{C388F479-AC51-4B12-8727-D29AE0686766}" presName="horzTwo" presStyleCnt="0"/>
      <dgm:spPr/>
    </dgm:pt>
    <dgm:pt modelId="{F14725D4-EF2D-4C94-814B-F950E309AC0C}" type="pres">
      <dgm:prSet presAssocID="{2F5B9367-3559-4F07-AB2B-5D2D954F3F41}" presName="sibSpaceTwo" presStyleCnt="0"/>
      <dgm:spPr/>
    </dgm:pt>
    <dgm:pt modelId="{893204C2-AEFB-40C1-9590-90D1234AA715}" type="pres">
      <dgm:prSet presAssocID="{8522C409-BCAD-4036-8BB6-B10E4FFCFB65}" presName="vertTwo" presStyleCnt="0"/>
      <dgm:spPr/>
    </dgm:pt>
    <dgm:pt modelId="{B9E62A85-0F38-4CB4-B27A-8E3C0784D23C}" type="pres">
      <dgm:prSet presAssocID="{8522C409-BCAD-4036-8BB6-B10E4FFCFB65}" presName="txTwo" presStyleLbl="node2" presStyleIdx="3" presStyleCnt="12">
        <dgm:presLayoutVars>
          <dgm:chPref val="3"/>
        </dgm:presLayoutVars>
      </dgm:prSet>
      <dgm:spPr/>
      <dgm:t>
        <a:bodyPr/>
        <a:lstStyle/>
        <a:p>
          <a:endParaRPr lang="zh-CN" altLang="en-US"/>
        </a:p>
      </dgm:t>
    </dgm:pt>
    <dgm:pt modelId="{CF2D688E-B08F-494C-9CA5-0AAE9D3FBB51}" type="pres">
      <dgm:prSet presAssocID="{8522C409-BCAD-4036-8BB6-B10E4FFCFB65}" presName="horzTwo" presStyleCnt="0"/>
      <dgm:spPr/>
    </dgm:pt>
    <dgm:pt modelId="{B6330F4C-8647-4AD6-89E0-BF53F9B71938}" type="pres">
      <dgm:prSet presAssocID="{63E11B7D-6656-49DA-99B3-513F3354FA36}" presName="sibSpaceTwo" presStyleCnt="0"/>
      <dgm:spPr/>
    </dgm:pt>
    <dgm:pt modelId="{C0B7A6DC-0EAD-4EDE-BE92-9A1F04E83924}" type="pres">
      <dgm:prSet presAssocID="{76C1DA2C-E02C-4B12-B739-F5FAB00AA7C4}" presName="vertTwo" presStyleCnt="0"/>
      <dgm:spPr/>
    </dgm:pt>
    <dgm:pt modelId="{F6262BF0-D3B0-4E24-8BD4-4389F6166BA0}" type="pres">
      <dgm:prSet presAssocID="{76C1DA2C-E02C-4B12-B739-F5FAB00AA7C4}" presName="txTwo" presStyleLbl="node2" presStyleIdx="4" presStyleCnt="12">
        <dgm:presLayoutVars>
          <dgm:chPref val="3"/>
        </dgm:presLayoutVars>
      </dgm:prSet>
      <dgm:spPr/>
      <dgm:t>
        <a:bodyPr/>
        <a:lstStyle/>
        <a:p>
          <a:endParaRPr lang="zh-CN" altLang="en-US"/>
        </a:p>
      </dgm:t>
    </dgm:pt>
    <dgm:pt modelId="{E38DD3A0-8576-4691-BB01-59E4E629C73B}" type="pres">
      <dgm:prSet presAssocID="{76C1DA2C-E02C-4B12-B739-F5FAB00AA7C4}" presName="horzTwo" presStyleCnt="0"/>
      <dgm:spPr/>
    </dgm:pt>
    <dgm:pt modelId="{16A6FC7B-A68E-40E6-B6FA-B5A6A605BF00}" type="pres">
      <dgm:prSet presAssocID="{B609DA24-0C74-46FD-B201-803982C9F3B0}" presName="sibSpaceOne" presStyleCnt="0"/>
      <dgm:spPr/>
    </dgm:pt>
    <dgm:pt modelId="{1DE32EBD-E008-4F2C-B027-E268E9D92DAB}" type="pres">
      <dgm:prSet presAssocID="{EE459219-C684-4178-A207-A40225288462}" presName="vertOne" presStyleCnt="0"/>
      <dgm:spPr/>
    </dgm:pt>
    <dgm:pt modelId="{6AE4638A-7DB7-4B41-97A3-BFD802B215A8}" type="pres">
      <dgm:prSet presAssocID="{EE459219-C684-4178-A207-A40225288462}" presName="txOne" presStyleLbl="node0" presStyleIdx="2" presStyleCnt="6">
        <dgm:presLayoutVars>
          <dgm:chPref val="3"/>
        </dgm:presLayoutVars>
      </dgm:prSet>
      <dgm:spPr/>
      <dgm:t>
        <a:bodyPr/>
        <a:lstStyle/>
        <a:p>
          <a:endParaRPr lang="zh-CN" altLang="en-US"/>
        </a:p>
      </dgm:t>
    </dgm:pt>
    <dgm:pt modelId="{2EF0DA2C-074A-435D-96A5-07B69CB11B7F}" type="pres">
      <dgm:prSet presAssocID="{EE459219-C684-4178-A207-A40225288462}" presName="parTransOne" presStyleCnt="0"/>
      <dgm:spPr/>
    </dgm:pt>
    <dgm:pt modelId="{26CD6FB8-5C25-4181-B71A-C44484CFE3B7}" type="pres">
      <dgm:prSet presAssocID="{EE459219-C684-4178-A207-A40225288462}" presName="horzOne" presStyleCnt="0"/>
      <dgm:spPr/>
    </dgm:pt>
    <dgm:pt modelId="{BBB4F7F2-0C6D-42C3-86C2-59E1BFB9EE10}" type="pres">
      <dgm:prSet presAssocID="{5B8BB8CB-5CFB-4968-8FED-BD38E684DFB8}" presName="vertTwo" presStyleCnt="0"/>
      <dgm:spPr/>
    </dgm:pt>
    <dgm:pt modelId="{11C70DB7-0008-4969-8A7F-F21BD95784AC}" type="pres">
      <dgm:prSet presAssocID="{5B8BB8CB-5CFB-4968-8FED-BD38E684DFB8}" presName="txTwo" presStyleLbl="node2" presStyleIdx="5" presStyleCnt="12">
        <dgm:presLayoutVars>
          <dgm:chPref val="3"/>
        </dgm:presLayoutVars>
      </dgm:prSet>
      <dgm:spPr/>
      <dgm:t>
        <a:bodyPr/>
        <a:lstStyle/>
        <a:p>
          <a:endParaRPr lang="zh-CN" altLang="en-US"/>
        </a:p>
      </dgm:t>
    </dgm:pt>
    <dgm:pt modelId="{C90D87E5-447D-4208-A75E-6F56AF3DDBAB}" type="pres">
      <dgm:prSet presAssocID="{5B8BB8CB-5CFB-4968-8FED-BD38E684DFB8}" presName="horzTwo" presStyleCnt="0"/>
      <dgm:spPr/>
    </dgm:pt>
    <dgm:pt modelId="{2EAEAF92-19BB-4ACD-9ADA-FE095CB1E85A}" type="pres">
      <dgm:prSet presAssocID="{8D5F4272-DA82-4E4C-B4D7-95B8E063DD90}" presName="sibSpaceTwo" presStyleCnt="0"/>
      <dgm:spPr/>
    </dgm:pt>
    <dgm:pt modelId="{C1C140DB-BAA0-4627-86E3-E48DF52C3EAB}" type="pres">
      <dgm:prSet presAssocID="{B8B14FC5-B4CA-4ACF-B972-881A442E7622}" presName="vertTwo" presStyleCnt="0"/>
      <dgm:spPr/>
    </dgm:pt>
    <dgm:pt modelId="{88F5E3F8-1ECB-4B4F-A0C7-5492606ACFE2}" type="pres">
      <dgm:prSet presAssocID="{B8B14FC5-B4CA-4ACF-B972-881A442E7622}" presName="txTwo" presStyleLbl="node2" presStyleIdx="6" presStyleCnt="12">
        <dgm:presLayoutVars>
          <dgm:chPref val="3"/>
        </dgm:presLayoutVars>
      </dgm:prSet>
      <dgm:spPr/>
      <dgm:t>
        <a:bodyPr/>
        <a:lstStyle/>
        <a:p>
          <a:endParaRPr lang="zh-CN" altLang="en-US"/>
        </a:p>
      </dgm:t>
    </dgm:pt>
    <dgm:pt modelId="{26C2260E-6AB4-4A4E-90CC-859448945664}" type="pres">
      <dgm:prSet presAssocID="{B8B14FC5-B4CA-4ACF-B972-881A442E7622}" presName="horzTwo" presStyleCnt="0"/>
      <dgm:spPr/>
    </dgm:pt>
    <dgm:pt modelId="{370ECD76-C35A-4C6E-8924-14BF2BE40E38}" type="pres">
      <dgm:prSet presAssocID="{D34FD021-9466-469B-B121-56619B91F66C}" presName="sibSpaceOne" presStyleCnt="0"/>
      <dgm:spPr/>
    </dgm:pt>
    <dgm:pt modelId="{00BD0FAC-ADDD-448A-BF3A-9AAA0902CA58}" type="pres">
      <dgm:prSet presAssocID="{79221EDE-A5FB-4C64-9F7D-F28E5E4E4D10}" presName="vertOne" presStyleCnt="0"/>
      <dgm:spPr/>
    </dgm:pt>
    <dgm:pt modelId="{A8D001CA-25F2-4A37-8868-7AAABAC6DF4E}" type="pres">
      <dgm:prSet presAssocID="{79221EDE-A5FB-4C64-9F7D-F28E5E4E4D10}" presName="txOne" presStyleLbl="node0" presStyleIdx="3" presStyleCnt="6">
        <dgm:presLayoutVars>
          <dgm:chPref val="3"/>
        </dgm:presLayoutVars>
      </dgm:prSet>
      <dgm:spPr/>
      <dgm:t>
        <a:bodyPr/>
        <a:lstStyle/>
        <a:p>
          <a:endParaRPr lang="zh-CN" altLang="en-US"/>
        </a:p>
      </dgm:t>
    </dgm:pt>
    <dgm:pt modelId="{AFEA69EF-883D-4668-B97F-9F4B33D56681}" type="pres">
      <dgm:prSet presAssocID="{79221EDE-A5FB-4C64-9F7D-F28E5E4E4D10}" presName="parTransOne" presStyleCnt="0"/>
      <dgm:spPr/>
    </dgm:pt>
    <dgm:pt modelId="{882B297C-CC6C-4E2C-ACBA-2DA08D0658A3}" type="pres">
      <dgm:prSet presAssocID="{79221EDE-A5FB-4C64-9F7D-F28E5E4E4D10}" presName="horzOne" presStyleCnt="0"/>
      <dgm:spPr/>
    </dgm:pt>
    <dgm:pt modelId="{0C904A29-1B69-4367-8679-A3A005A88037}" type="pres">
      <dgm:prSet presAssocID="{286C2D81-EF43-4365-BA2C-D6951DC9FD49}" presName="vertTwo" presStyleCnt="0"/>
      <dgm:spPr/>
    </dgm:pt>
    <dgm:pt modelId="{B116399D-B433-4D46-AE27-25F28B500377}" type="pres">
      <dgm:prSet presAssocID="{286C2D81-EF43-4365-BA2C-D6951DC9FD49}" presName="txTwo" presStyleLbl="node2" presStyleIdx="7" presStyleCnt="12">
        <dgm:presLayoutVars>
          <dgm:chPref val="3"/>
        </dgm:presLayoutVars>
      </dgm:prSet>
      <dgm:spPr/>
      <dgm:t>
        <a:bodyPr/>
        <a:lstStyle/>
        <a:p>
          <a:endParaRPr lang="zh-CN" altLang="en-US"/>
        </a:p>
      </dgm:t>
    </dgm:pt>
    <dgm:pt modelId="{785524CB-504B-48E1-9C11-BFCDE609CA20}" type="pres">
      <dgm:prSet presAssocID="{286C2D81-EF43-4365-BA2C-D6951DC9FD49}" presName="horzTwo" presStyleCnt="0"/>
      <dgm:spPr/>
    </dgm:pt>
    <dgm:pt modelId="{2D84C3D5-0B68-426B-9F80-DB13D04DB04E}" type="pres">
      <dgm:prSet presAssocID="{807CC701-7C62-48BB-A948-141E0039FDED}" presName="sibSpaceTwo" presStyleCnt="0"/>
      <dgm:spPr/>
    </dgm:pt>
    <dgm:pt modelId="{B164D0BE-499F-4AA1-9727-490BC78B361A}" type="pres">
      <dgm:prSet presAssocID="{EDA05156-354F-4E09-91DA-2D61222C3099}" presName="vertTwo" presStyleCnt="0"/>
      <dgm:spPr/>
    </dgm:pt>
    <dgm:pt modelId="{9A4A1A63-05A2-41C6-841A-B6DC69DC5034}" type="pres">
      <dgm:prSet presAssocID="{EDA05156-354F-4E09-91DA-2D61222C3099}" presName="txTwo" presStyleLbl="node2" presStyleIdx="8" presStyleCnt="12">
        <dgm:presLayoutVars>
          <dgm:chPref val="3"/>
        </dgm:presLayoutVars>
      </dgm:prSet>
      <dgm:spPr/>
      <dgm:t>
        <a:bodyPr/>
        <a:lstStyle/>
        <a:p>
          <a:endParaRPr lang="zh-CN" altLang="en-US"/>
        </a:p>
      </dgm:t>
    </dgm:pt>
    <dgm:pt modelId="{180C78BD-046F-417E-93F7-9EC7CA4D5596}" type="pres">
      <dgm:prSet presAssocID="{EDA05156-354F-4E09-91DA-2D61222C3099}" presName="horzTwo" presStyleCnt="0"/>
      <dgm:spPr/>
    </dgm:pt>
    <dgm:pt modelId="{3FF7D345-8DB2-4B64-98D6-F8C33E9D02EA}" type="pres">
      <dgm:prSet presAssocID="{B5F128E9-7D22-4653-9FF0-AA881C43E0BE}" presName="sibSpaceOne" presStyleCnt="0"/>
      <dgm:spPr/>
    </dgm:pt>
    <dgm:pt modelId="{B32A803F-8118-4E47-9BB1-ED7948174E0D}" type="pres">
      <dgm:prSet presAssocID="{6DA0840F-309D-4EC3-84FB-F3EF65DAC5AF}" presName="vertOne" presStyleCnt="0"/>
      <dgm:spPr/>
    </dgm:pt>
    <dgm:pt modelId="{ACDD052C-0A51-44D6-8EB5-04D51B8E13E7}" type="pres">
      <dgm:prSet presAssocID="{6DA0840F-309D-4EC3-84FB-F3EF65DAC5AF}" presName="txOne" presStyleLbl="node0" presStyleIdx="4" presStyleCnt="6">
        <dgm:presLayoutVars>
          <dgm:chPref val="3"/>
        </dgm:presLayoutVars>
      </dgm:prSet>
      <dgm:spPr/>
      <dgm:t>
        <a:bodyPr/>
        <a:lstStyle/>
        <a:p>
          <a:endParaRPr lang="zh-CN" altLang="en-US"/>
        </a:p>
      </dgm:t>
    </dgm:pt>
    <dgm:pt modelId="{126AC133-2B98-4A92-BB82-11ADF22A088E}" type="pres">
      <dgm:prSet presAssocID="{6DA0840F-309D-4EC3-84FB-F3EF65DAC5AF}" presName="parTransOne" presStyleCnt="0"/>
      <dgm:spPr/>
    </dgm:pt>
    <dgm:pt modelId="{6B733993-91BF-4E28-80E9-4A49F1FCD597}" type="pres">
      <dgm:prSet presAssocID="{6DA0840F-309D-4EC3-84FB-F3EF65DAC5AF}" presName="horzOne" presStyleCnt="0"/>
      <dgm:spPr/>
    </dgm:pt>
    <dgm:pt modelId="{A0C198BB-5E26-4D87-9A6D-460113E17AC1}" type="pres">
      <dgm:prSet presAssocID="{6675A7D1-A34C-4C78-BFA5-6D8421B00FEC}" presName="vertTwo" presStyleCnt="0"/>
      <dgm:spPr/>
    </dgm:pt>
    <dgm:pt modelId="{F97705D5-8F35-4E94-9F32-0522F12EFA4C}" type="pres">
      <dgm:prSet presAssocID="{6675A7D1-A34C-4C78-BFA5-6D8421B00FEC}" presName="txTwo" presStyleLbl="node2" presStyleIdx="9" presStyleCnt="12">
        <dgm:presLayoutVars>
          <dgm:chPref val="3"/>
        </dgm:presLayoutVars>
      </dgm:prSet>
      <dgm:spPr/>
      <dgm:t>
        <a:bodyPr/>
        <a:lstStyle/>
        <a:p>
          <a:endParaRPr lang="zh-CN" altLang="en-US"/>
        </a:p>
      </dgm:t>
    </dgm:pt>
    <dgm:pt modelId="{312D6ED7-AE43-4627-B520-EA6A4DC655B7}" type="pres">
      <dgm:prSet presAssocID="{6675A7D1-A34C-4C78-BFA5-6D8421B00FEC}" presName="horzTwo" presStyleCnt="0"/>
      <dgm:spPr/>
    </dgm:pt>
    <dgm:pt modelId="{EF5361D3-7A50-485F-96A5-9FB569C642E0}" type="pres">
      <dgm:prSet presAssocID="{03588F26-7C0D-42B5-B4A0-086C43497023}" presName="sibSpaceOne" presStyleCnt="0"/>
      <dgm:spPr/>
    </dgm:pt>
    <dgm:pt modelId="{F1065FA9-3AB7-4B19-9100-1D17EF4C56A3}" type="pres">
      <dgm:prSet presAssocID="{95822422-2725-45B7-B10F-B90AE6C5124F}" presName="vertOne" presStyleCnt="0"/>
      <dgm:spPr/>
    </dgm:pt>
    <dgm:pt modelId="{133E82B5-16F4-4B0B-B26C-A6116245DFB7}" type="pres">
      <dgm:prSet presAssocID="{95822422-2725-45B7-B10F-B90AE6C5124F}" presName="txOne" presStyleLbl="node0" presStyleIdx="5" presStyleCnt="6">
        <dgm:presLayoutVars>
          <dgm:chPref val="3"/>
        </dgm:presLayoutVars>
      </dgm:prSet>
      <dgm:spPr/>
      <dgm:t>
        <a:bodyPr/>
        <a:lstStyle/>
        <a:p>
          <a:endParaRPr lang="zh-CN" altLang="en-US"/>
        </a:p>
      </dgm:t>
    </dgm:pt>
    <dgm:pt modelId="{4DA821E7-C4F5-4C42-8C70-66331A1E1086}" type="pres">
      <dgm:prSet presAssocID="{95822422-2725-45B7-B10F-B90AE6C5124F}" presName="parTransOne" presStyleCnt="0"/>
      <dgm:spPr/>
    </dgm:pt>
    <dgm:pt modelId="{E98B8537-90B7-41A6-AD8D-2BB5DC9F43FF}" type="pres">
      <dgm:prSet presAssocID="{95822422-2725-45B7-B10F-B90AE6C5124F}" presName="horzOne" presStyleCnt="0"/>
      <dgm:spPr/>
    </dgm:pt>
    <dgm:pt modelId="{821DB224-E0DC-403D-B935-D9F16670EBDC}" type="pres">
      <dgm:prSet presAssocID="{331F723D-93E9-471A-9CDC-D95E381C9D0E}" presName="vertTwo" presStyleCnt="0"/>
      <dgm:spPr/>
    </dgm:pt>
    <dgm:pt modelId="{8E0C53F6-A170-42C1-92D2-DDAEA06B96D7}" type="pres">
      <dgm:prSet presAssocID="{331F723D-93E9-471A-9CDC-D95E381C9D0E}" presName="txTwo" presStyleLbl="node2" presStyleIdx="10" presStyleCnt="12">
        <dgm:presLayoutVars>
          <dgm:chPref val="3"/>
        </dgm:presLayoutVars>
      </dgm:prSet>
      <dgm:spPr/>
      <dgm:t>
        <a:bodyPr/>
        <a:lstStyle/>
        <a:p>
          <a:endParaRPr lang="zh-CN" altLang="en-US"/>
        </a:p>
      </dgm:t>
    </dgm:pt>
    <dgm:pt modelId="{FCFE1F76-38CE-4A1D-B766-321F8A99FC43}" type="pres">
      <dgm:prSet presAssocID="{331F723D-93E9-471A-9CDC-D95E381C9D0E}" presName="horzTwo" presStyleCnt="0"/>
      <dgm:spPr/>
    </dgm:pt>
    <dgm:pt modelId="{3A677F8A-C0C8-4B54-8B06-336C6D3A8363}" type="pres">
      <dgm:prSet presAssocID="{75CB0DD8-8913-400B-8734-F523E9825EB4}" presName="sibSpaceTwo" presStyleCnt="0"/>
      <dgm:spPr/>
    </dgm:pt>
    <dgm:pt modelId="{519E19A7-FAFE-4033-9765-16348AFA8413}" type="pres">
      <dgm:prSet presAssocID="{491BF484-EE2A-447D-8D5D-15251D4122EB}" presName="vertTwo" presStyleCnt="0"/>
      <dgm:spPr/>
    </dgm:pt>
    <dgm:pt modelId="{217EDC1B-53B5-48C0-8178-0D1FBEDD632B}" type="pres">
      <dgm:prSet presAssocID="{491BF484-EE2A-447D-8D5D-15251D4122EB}" presName="txTwo" presStyleLbl="node2" presStyleIdx="11" presStyleCnt="12">
        <dgm:presLayoutVars>
          <dgm:chPref val="3"/>
        </dgm:presLayoutVars>
      </dgm:prSet>
      <dgm:spPr/>
      <dgm:t>
        <a:bodyPr/>
        <a:lstStyle/>
        <a:p>
          <a:endParaRPr lang="zh-CN" altLang="en-US"/>
        </a:p>
      </dgm:t>
    </dgm:pt>
    <dgm:pt modelId="{EF60AA7F-42CA-4B10-9E7E-73EECFAD0FB7}" type="pres">
      <dgm:prSet presAssocID="{491BF484-EE2A-447D-8D5D-15251D4122EB}" presName="horzTwo" presStyleCnt="0"/>
      <dgm:spPr/>
    </dgm:pt>
  </dgm:ptLst>
  <dgm:cxnLst>
    <dgm:cxn modelId="{EEABFA91-66B8-49DF-B153-5808CA994128}" srcId="{79221EDE-A5FB-4C64-9F7D-F28E5E4E4D10}" destId="{EDA05156-354F-4E09-91DA-2D61222C3099}" srcOrd="1" destOrd="0" parTransId="{BEFAFE7F-F760-4642-9A04-FD17AC8F2956}" sibTransId="{1B7C2D78-1B4E-4A7F-AD2C-032C58C6E1F8}"/>
    <dgm:cxn modelId="{567DBC10-A25A-4DBC-9E65-0F55CB7264B9}" type="presOf" srcId="{374DA252-1F0C-441B-9DC4-C00EDC203DC1}" destId="{7DC8CC2C-6BA9-4562-A07E-55136BAE76BF}" srcOrd="0" destOrd="0" presId="urn:microsoft.com/office/officeart/2005/8/layout/hierarchy4"/>
    <dgm:cxn modelId="{549FE6C1-AB77-40B8-A284-13C8CBEA5A98}" type="presOf" srcId="{EDA05156-354F-4E09-91DA-2D61222C3099}" destId="{9A4A1A63-05A2-41C6-841A-B6DC69DC5034}" srcOrd="0" destOrd="0" presId="urn:microsoft.com/office/officeart/2005/8/layout/hierarchy4"/>
    <dgm:cxn modelId="{E841A03B-55C6-41D3-B429-B30551164D66}" type="presOf" srcId="{6DA0840F-309D-4EC3-84FB-F3EF65DAC5AF}" destId="{ACDD052C-0A51-44D6-8EB5-04D51B8E13E7}" srcOrd="0" destOrd="0" presId="urn:microsoft.com/office/officeart/2005/8/layout/hierarchy4"/>
    <dgm:cxn modelId="{45DE41A9-E013-4449-A3B0-150117D5C4B7}" type="presOf" srcId="{6675A7D1-A34C-4C78-BFA5-6D8421B00FEC}" destId="{F97705D5-8F35-4E94-9F32-0522F12EFA4C}" srcOrd="0" destOrd="0" presId="urn:microsoft.com/office/officeart/2005/8/layout/hierarchy4"/>
    <dgm:cxn modelId="{364BDAE9-499F-404D-AE6A-87E5CF4CDBC9}" srcId="{462EA17D-90E1-47B9-BDA3-983F19EF973A}" destId="{119809B4-C7E2-4316-87BF-CEA4E0B6AA7B}" srcOrd="0" destOrd="0" parTransId="{E7BDC036-C414-4B2B-B1AC-7ED2D952DE33}" sibTransId="{A780B38A-B4CB-42E7-A2B9-CD045A182E22}"/>
    <dgm:cxn modelId="{5FD36A5C-ED98-4E25-9A01-5C951B08DB1B}" srcId="{462EA17D-90E1-47B9-BDA3-983F19EF973A}" destId="{95822422-2725-45B7-B10F-B90AE6C5124F}" srcOrd="5" destOrd="0" parTransId="{92AB4F1F-5D77-40D8-93D4-3F4EC13F9449}" sibTransId="{3C1C55F2-C3F6-4522-848E-580547C785A5}"/>
    <dgm:cxn modelId="{C37B34BE-7533-4012-BC0B-7B2B5A0C5541}" type="presOf" srcId="{331F723D-93E9-471A-9CDC-D95E381C9D0E}" destId="{8E0C53F6-A170-42C1-92D2-DDAEA06B96D7}" srcOrd="0" destOrd="0" presId="urn:microsoft.com/office/officeart/2005/8/layout/hierarchy4"/>
    <dgm:cxn modelId="{37CE8BCE-2B66-44F8-BE28-E65D3BF123BA}" srcId="{EE459219-C684-4178-A207-A40225288462}" destId="{5B8BB8CB-5CFB-4968-8FED-BD38E684DFB8}" srcOrd="0" destOrd="0" parTransId="{3F5463F8-0332-4461-8903-E185F981088A}" sibTransId="{8D5F4272-DA82-4E4C-B4D7-95B8E063DD90}"/>
    <dgm:cxn modelId="{403266FA-1C31-4EF7-B488-B0BD50A295B3}" srcId="{462EA17D-90E1-47B9-BDA3-983F19EF973A}" destId="{EE459219-C684-4178-A207-A40225288462}" srcOrd="2" destOrd="0" parTransId="{DF8DBCAA-1655-406B-8A40-635A819BE98E}" sibTransId="{D34FD021-9466-469B-B121-56619B91F66C}"/>
    <dgm:cxn modelId="{B067CF22-F4FD-4E34-9779-5E4E861FEF85}" srcId="{462EA17D-90E1-47B9-BDA3-983F19EF973A}" destId="{D0613CD7-A37E-4B35-BBC4-52667B638B7E}" srcOrd="1" destOrd="0" parTransId="{57D7932F-0A5E-4C31-B7EB-D4658C8AC1EA}" sibTransId="{B609DA24-0C74-46FD-B201-803982C9F3B0}"/>
    <dgm:cxn modelId="{FF185780-2418-4D36-8B2F-2CE2DE25E61E}" srcId="{462EA17D-90E1-47B9-BDA3-983F19EF973A}" destId="{6DA0840F-309D-4EC3-84FB-F3EF65DAC5AF}" srcOrd="4" destOrd="0" parTransId="{D7A77778-D5A6-459E-B6A8-32D61A87FF0B}" sibTransId="{03588F26-7C0D-42B5-B4A0-086C43497023}"/>
    <dgm:cxn modelId="{3E778632-B31B-45EE-ACF6-D6F879C1CC1B}" srcId="{95822422-2725-45B7-B10F-B90AE6C5124F}" destId="{491BF484-EE2A-447D-8D5D-15251D4122EB}" srcOrd="1" destOrd="0" parTransId="{1DF6FAC5-AE55-4004-B689-14453033E167}" sibTransId="{D914BF33-D7D4-48B4-AEFA-01D7A3DB974E}"/>
    <dgm:cxn modelId="{72827730-D535-4F39-B843-78BF19F0E506}" type="presOf" srcId="{B8B14FC5-B4CA-4ACF-B972-881A442E7622}" destId="{88F5E3F8-1ECB-4B4F-A0C7-5492606ACFE2}" srcOrd="0" destOrd="0" presId="urn:microsoft.com/office/officeart/2005/8/layout/hierarchy4"/>
    <dgm:cxn modelId="{287D4B8D-250C-4154-B3C7-C49AB479DA57}" srcId="{6DA0840F-309D-4EC3-84FB-F3EF65DAC5AF}" destId="{6675A7D1-A34C-4C78-BFA5-6D8421B00FEC}" srcOrd="0" destOrd="0" parTransId="{58F7E698-60CF-4591-BE99-FF74FF5CFCDA}" sibTransId="{7E4F769B-5250-4BEE-B9C6-FA2983C662A1}"/>
    <dgm:cxn modelId="{234F752D-B42A-4E8B-8DBA-E22226893C9F}" srcId="{EE459219-C684-4178-A207-A40225288462}" destId="{B8B14FC5-B4CA-4ACF-B972-881A442E7622}" srcOrd="1" destOrd="0" parTransId="{E14399FA-FC45-4EB3-88BF-E62BD5D1AB79}" sibTransId="{E037C114-5A48-44F7-B1C8-570C6E87FAA6}"/>
    <dgm:cxn modelId="{DB45C9AF-E9A8-47F7-9784-11307AFA7330}" srcId="{D0613CD7-A37E-4B35-BBC4-52667B638B7E}" destId="{C388F479-AC51-4B12-8727-D29AE0686766}" srcOrd="0" destOrd="0" parTransId="{D71EC6DC-890F-44F9-8D01-3D5E15EC7139}" sibTransId="{2F5B9367-3559-4F07-AB2B-5D2D954F3F41}"/>
    <dgm:cxn modelId="{12F53073-250E-405F-A943-519A7F8AC0C7}" srcId="{119809B4-C7E2-4316-87BF-CEA4E0B6AA7B}" destId="{D5765E58-B02D-4F7A-BED8-D729ED2FEB3F}" srcOrd="1" destOrd="0" parTransId="{A170DEE4-9F71-4611-894C-D45FED1FEAD8}" sibTransId="{5C354CAE-9F9C-489B-B73D-A5AC3A33E0F5}"/>
    <dgm:cxn modelId="{FB9941AC-E8C5-4FE3-8E87-A9293405794F}" srcId="{462EA17D-90E1-47B9-BDA3-983F19EF973A}" destId="{79221EDE-A5FB-4C64-9F7D-F28E5E4E4D10}" srcOrd="3" destOrd="0" parTransId="{EDC711DC-4C67-420E-B325-8D069ED7679A}" sibTransId="{B5F128E9-7D22-4653-9FF0-AA881C43E0BE}"/>
    <dgm:cxn modelId="{FC61513D-6FB7-45B6-9239-790E2148E1CD}" type="presOf" srcId="{119809B4-C7E2-4316-87BF-CEA4E0B6AA7B}" destId="{01FFF67C-7129-4715-BC5F-2FE09877F915}" srcOrd="0" destOrd="0" presId="urn:microsoft.com/office/officeart/2005/8/layout/hierarchy4"/>
    <dgm:cxn modelId="{AA062492-A39A-42D6-AD1B-2C4F1A9511D2}" srcId="{79221EDE-A5FB-4C64-9F7D-F28E5E4E4D10}" destId="{286C2D81-EF43-4365-BA2C-D6951DC9FD49}" srcOrd="0" destOrd="0" parTransId="{396D3294-550E-4437-890A-B016B201DAB2}" sibTransId="{807CC701-7C62-48BB-A948-141E0039FDED}"/>
    <dgm:cxn modelId="{1B70046A-8292-44CB-8582-6CABC8FC6E07}" srcId="{D0613CD7-A37E-4B35-BBC4-52667B638B7E}" destId="{76C1DA2C-E02C-4B12-B739-F5FAB00AA7C4}" srcOrd="2" destOrd="0" parTransId="{33BF7080-BE90-403E-976D-B5D1424B34CE}" sibTransId="{111CEBCB-C888-46F7-AD2D-51E9CF2FCB6A}"/>
    <dgm:cxn modelId="{84CC14CF-6CDB-47F3-9CB1-5A6E46C760EB}" srcId="{D0613CD7-A37E-4B35-BBC4-52667B638B7E}" destId="{8522C409-BCAD-4036-8BB6-B10E4FFCFB65}" srcOrd="1" destOrd="0" parTransId="{E52D8295-0463-436B-8177-FDE955DC1B5E}" sibTransId="{63E11B7D-6656-49DA-99B3-513F3354FA36}"/>
    <dgm:cxn modelId="{7DCFAF37-1D6B-42F2-A9AD-30DFA905FC50}" type="presOf" srcId="{D0613CD7-A37E-4B35-BBC4-52667B638B7E}" destId="{A9CB8946-1778-4A3C-8C0A-B31F3C612938}" srcOrd="0" destOrd="0" presId="urn:microsoft.com/office/officeart/2005/8/layout/hierarchy4"/>
    <dgm:cxn modelId="{608658AF-475C-42A8-8B7A-CF2F869E6C62}" srcId="{119809B4-C7E2-4316-87BF-CEA4E0B6AA7B}" destId="{374DA252-1F0C-441B-9DC4-C00EDC203DC1}" srcOrd="0" destOrd="0" parTransId="{5FDF380C-2D22-4AE0-B739-161521FB3838}" sibTransId="{2B3E5154-70D1-448D-8E6B-5C0C819F9344}"/>
    <dgm:cxn modelId="{1E9182F2-92B0-4BA1-86D0-A4B9C9833B42}" type="presOf" srcId="{286C2D81-EF43-4365-BA2C-D6951DC9FD49}" destId="{B116399D-B433-4D46-AE27-25F28B500377}" srcOrd="0" destOrd="0" presId="urn:microsoft.com/office/officeart/2005/8/layout/hierarchy4"/>
    <dgm:cxn modelId="{D8414834-FC5D-44C1-962E-E697F2704830}" type="presOf" srcId="{8522C409-BCAD-4036-8BB6-B10E4FFCFB65}" destId="{B9E62A85-0F38-4CB4-B27A-8E3C0784D23C}" srcOrd="0" destOrd="0" presId="urn:microsoft.com/office/officeart/2005/8/layout/hierarchy4"/>
    <dgm:cxn modelId="{82603D1F-0265-4870-BF75-74A4B366FF83}" type="presOf" srcId="{EE459219-C684-4178-A207-A40225288462}" destId="{6AE4638A-7DB7-4B41-97A3-BFD802B215A8}" srcOrd="0" destOrd="0" presId="urn:microsoft.com/office/officeart/2005/8/layout/hierarchy4"/>
    <dgm:cxn modelId="{EAA98EC1-FDF0-42A3-8FDC-489334A232E0}" srcId="{95822422-2725-45B7-B10F-B90AE6C5124F}" destId="{331F723D-93E9-471A-9CDC-D95E381C9D0E}" srcOrd="0" destOrd="0" parTransId="{121ABA38-2C0D-43D0-BCC0-4060C4EE6D70}" sibTransId="{75CB0DD8-8913-400B-8734-F523E9825EB4}"/>
    <dgm:cxn modelId="{E93401C6-1EFE-4C27-9A21-5CBA5B1F538D}" type="presOf" srcId="{79221EDE-A5FB-4C64-9F7D-F28E5E4E4D10}" destId="{A8D001CA-25F2-4A37-8868-7AAABAC6DF4E}" srcOrd="0" destOrd="0" presId="urn:microsoft.com/office/officeart/2005/8/layout/hierarchy4"/>
    <dgm:cxn modelId="{9D32F9F2-94BE-47F5-9B97-59C082301200}" type="presOf" srcId="{76C1DA2C-E02C-4B12-B739-F5FAB00AA7C4}" destId="{F6262BF0-D3B0-4E24-8BD4-4389F6166BA0}" srcOrd="0" destOrd="0" presId="urn:microsoft.com/office/officeart/2005/8/layout/hierarchy4"/>
    <dgm:cxn modelId="{8883D8FF-BB20-47A1-A5B6-A1DC819D5339}" type="presOf" srcId="{462EA17D-90E1-47B9-BDA3-983F19EF973A}" destId="{38083F23-8685-40A4-8D0C-6114B83CC1A1}" srcOrd="0" destOrd="0" presId="urn:microsoft.com/office/officeart/2005/8/layout/hierarchy4"/>
    <dgm:cxn modelId="{FDF789D0-C39B-4C68-8A95-BD970EBDCB6D}" type="presOf" srcId="{95822422-2725-45B7-B10F-B90AE6C5124F}" destId="{133E82B5-16F4-4B0B-B26C-A6116245DFB7}" srcOrd="0" destOrd="0" presId="urn:microsoft.com/office/officeart/2005/8/layout/hierarchy4"/>
    <dgm:cxn modelId="{737417C8-9C07-463B-8CD9-3F3D0AFA77F0}" type="presOf" srcId="{D5765E58-B02D-4F7A-BED8-D729ED2FEB3F}" destId="{4BCFB472-803A-4834-B0E5-2935C0A5BF11}" srcOrd="0" destOrd="0" presId="urn:microsoft.com/office/officeart/2005/8/layout/hierarchy4"/>
    <dgm:cxn modelId="{98C5C037-1BEC-4459-85A6-BA8CA0843BC6}" type="presOf" srcId="{C388F479-AC51-4B12-8727-D29AE0686766}" destId="{BB01A036-E2C2-4377-AE91-CEEC8E07E34D}" srcOrd="0" destOrd="0" presId="urn:microsoft.com/office/officeart/2005/8/layout/hierarchy4"/>
    <dgm:cxn modelId="{1E806FCC-5D78-493E-A47C-9ACAD2CE384B}" type="presOf" srcId="{5B8BB8CB-5CFB-4968-8FED-BD38E684DFB8}" destId="{11C70DB7-0008-4969-8A7F-F21BD95784AC}" srcOrd="0" destOrd="0" presId="urn:microsoft.com/office/officeart/2005/8/layout/hierarchy4"/>
    <dgm:cxn modelId="{029883A4-D16E-42BD-95D4-A0335F4EA738}" type="presOf" srcId="{491BF484-EE2A-447D-8D5D-15251D4122EB}" destId="{217EDC1B-53B5-48C0-8178-0D1FBEDD632B}" srcOrd="0" destOrd="0" presId="urn:microsoft.com/office/officeart/2005/8/layout/hierarchy4"/>
    <dgm:cxn modelId="{7836A9D4-84E5-40BE-8DC2-1D2F443191BB}" type="presParOf" srcId="{38083F23-8685-40A4-8D0C-6114B83CC1A1}" destId="{0DC2C364-38AA-4E8E-BBA2-6C8E334B659D}" srcOrd="0" destOrd="0" presId="urn:microsoft.com/office/officeart/2005/8/layout/hierarchy4"/>
    <dgm:cxn modelId="{23418829-EAC9-459D-8CF7-16550368B3AB}" type="presParOf" srcId="{0DC2C364-38AA-4E8E-BBA2-6C8E334B659D}" destId="{01FFF67C-7129-4715-BC5F-2FE09877F915}" srcOrd="0" destOrd="0" presId="urn:microsoft.com/office/officeart/2005/8/layout/hierarchy4"/>
    <dgm:cxn modelId="{4A5598F5-51C3-42D3-AFD5-CA65D87AE8B0}" type="presParOf" srcId="{0DC2C364-38AA-4E8E-BBA2-6C8E334B659D}" destId="{2BE9BFE2-F5DC-4FBD-8715-A865A869D324}" srcOrd="1" destOrd="0" presId="urn:microsoft.com/office/officeart/2005/8/layout/hierarchy4"/>
    <dgm:cxn modelId="{94ABB486-5828-435C-8BAB-964485AFA35F}" type="presParOf" srcId="{0DC2C364-38AA-4E8E-BBA2-6C8E334B659D}" destId="{CBD5D340-79CA-487A-831A-A0CBF3F9DB47}" srcOrd="2" destOrd="0" presId="urn:microsoft.com/office/officeart/2005/8/layout/hierarchy4"/>
    <dgm:cxn modelId="{1FEBEEDA-A089-480D-908A-AEB3E226929B}" type="presParOf" srcId="{CBD5D340-79CA-487A-831A-A0CBF3F9DB47}" destId="{FD42381D-94E4-4079-9653-3B84FC506A3C}" srcOrd="0" destOrd="0" presId="urn:microsoft.com/office/officeart/2005/8/layout/hierarchy4"/>
    <dgm:cxn modelId="{CF8774E3-ECCA-4038-85DC-B88699BBAE0E}" type="presParOf" srcId="{FD42381D-94E4-4079-9653-3B84FC506A3C}" destId="{7DC8CC2C-6BA9-4562-A07E-55136BAE76BF}" srcOrd="0" destOrd="0" presId="urn:microsoft.com/office/officeart/2005/8/layout/hierarchy4"/>
    <dgm:cxn modelId="{C5AE95F4-71F9-408C-BE0A-1C8C0EFAA5AA}" type="presParOf" srcId="{FD42381D-94E4-4079-9653-3B84FC506A3C}" destId="{7C3B2901-8134-415C-AFDB-4318A6453C56}" srcOrd="1" destOrd="0" presId="urn:microsoft.com/office/officeart/2005/8/layout/hierarchy4"/>
    <dgm:cxn modelId="{1A679BF7-94A4-4F8E-9DFA-1630E2A3EE27}" type="presParOf" srcId="{CBD5D340-79CA-487A-831A-A0CBF3F9DB47}" destId="{5162D5D4-E0EB-4C25-AC2F-419AD0F97368}" srcOrd="1" destOrd="0" presId="urn:microsoft.com/office/officeart/2005/8/layout/hierarchy4"/>
    <dgm:cxn modelId="{0DA14154-CFEC-44BC-A983-560E06F7C0C9}" type="presParOf" srcId="{CBD5D340-79CA-487A-831A-A0CBF3F9DB47}" destId="{903BD3E1-EA9B-4428-BF94-1E00A7E100DC}" srcOrd="2" destOrd="0" presId="urn:microsoft.com/office/officeart/2005/8/layout/hierarchy4"/>
    <dgm:cxn modelId="{60F4CAEA-4287-4E7C-94F8-C5708949FE0D}" type="presParOf" srcId="{903BD3E1-EA9B-4428-BF94-1E00A7E100DC}" destId="{4BCFB472-803A-4834-B0E5-2935C0A5BF11}" srcOrd="0" destOrd="0" presId="urn:microsoft.com/office/officeart/2005/8/layout/hierarchy4"/>
    <dgm:cxn modelId="{097F6738-1A40-418F-A8FA-2D3AF331414B}" type="presParOf" srcId="{903BD3E1-EA9B-4428-BF94-1E00A7E100DC}" destId="{46384B2E-0F99-4458-A7F4-CDB42627E997}" srcOrd="1" destOrd="0" presId="urn:microsoft.com/office/officeart/2005/8/layout/hierarchy4"/>
    <dgm:cxn modelId="{F43FCEE7-532F-4CC5-8227-E42081D83F39}" type="presParOf" srcId="{38083F23-8685-40A4-8D0C-6114B83CC1A1}" destId="{11635A76-4702-407F-981B-1117EEC37AF7}" srcOrd="1" destOrd="0" presId="urn:microsoft.com/office/officeart/2005/8/layout/hierarchy4"/>
    <dgm:cxn modelId="{9C998029-9420-4BF4-906F-A14FC889D085}" type="presParOf" srcId="{38083F23-8685-40A4-8D0C-6114B83CC1A1}" destId="{B8E5AB1D-4494-4806-ABF5-9E309BDEFC17}" srcOrd="2" destOrd="0" presId="urn:microsoft.com/office/officeart/2005/8/layout/hierarchy4"/>
    <dgm:cxn modelId="{08486FE9-450E-4FE1-BF73-90F8ED67A124}" type="presParOf" srcId="{B8E5AB1D-4494-4806-ABF5-9E309BDEFC17}" destId="{A9CB8946-1778-4A3C-8C0A-B31F3C612938}" srcOrd="0" destOrd="0" presId="urn:microsoft.com/office/officeart/2005/8/layout/hierarchy4"/>
    <dgm:cxn modelId="{081EF706-ACB4-4D77-9267-99722A49751D}" type="presParOf" srcId="{B8E5AB1D-4494-4806-ABF5-9E309BDEFC17}" destId="{247B6867-0560-48E1-990D-42DB8CC34E4E}" srcOrd="1" destOrd="0" presId="urn:microsoft.com/office/officeart/2005/8/layout/hierarchy4"/>
    <dgm:cxn modelId="{1B79B493-1BFD-4B47-AD72-E99E6DBE9398}" type="presParOf" srcId="{B8E5AB1D-4494-4806-ABF5-9E309BDEFC17}" destId="{DC24392F-D56D-4044-B0B0-1EB0CC30578A}" srcOrd="2" destOrd="0" presId="urn:microsoft.com/office/officeart/2005/8/layout/hierarchy4"/>
    <dgm:cxn modelId="{BFBDE4AC-CE01-48E6-82A1-1341629B3B5E}" type="presParOf" srcId="{DC24392F-D56D-4044-B0B0-1EB0CC30578A}" destId="{0D8AAA6E-7C46-4066-996F-DC38B49D0B2A}" srcOrd="0" destOrd="0" presId="urn:microsoft.com/office/officeart/2005/8/layout/hierarchy4"/>
    <dgm:cxn modelId="{53BAC7BE-7CDA-4C10-9E33-052CAA44F926}" type="presParOf" srcId="{0D8AAA6E-7C46-4066-996F-DC38B49D0B2A}" destId="{BB01A036-E2C2-4377-AE91-CEEC8E07E34D}" srcOrd="0" destOrd="0" presId="urn:microsoft.com/office/officeart/2005/8/layout/hierarchy4"/>
    <dgm:cxn modelId="{1E2A1DEA-6FEC-4731-986B-9DEFB368CF2F}" type="presParOf" srcId="{0D8AAA6E-7C46-4066-996F-DC38B49D0B2A}" destId="{ACA81399-5A0B-4775-B80D-935D80DBA6D9}" srcOrd="1" destOrd="0" presId="urn:microsoft.com/office/officeart/2005/8/layout/hierarchy4"/>
    <dgm:cxn modelId="{D478555A-2E66-49E4-AE52-BC56D059E2E1}" type="presParOf" srcId="{DC24392F-D56D-4044-B0B0-1EB0CC30578A}" destId="{F14725D4-EF2D-4C94-814B-F950E309AC0C}" srcOrd="1" destOrd="0" presId="urn:microsoft.com/office/officeart/2005/8/layout/hierarchy4"/>
    <dgm:cxn modelId="{9027109C-00F6-44B5-BC5E-88AFE5B53B9D}" type="presParOf" srcId="{DC24392F-D56D-4044-B0B0-1EB0CC30578A}" destId="{893204C2-AEFB-40C1-9590-90D1234AA715}" srcOrd="2" destOrd="0" presId="urn:microsoft.com/office/officeart/2005/8/layout/hierarchy4"/>
    <dgm:cxn modelId="{12F6FC42-2D96-4ACF-B4D2-96FB6FB30EEE}" type="presParOf" srcId="{893204C2-AEFB-40C1-9590-90D1234AA715}" destId="{B9E62A85-0F38-4CB4-B27A-8E3C0784D23C}" srcOrd="0" destOrd="0" presId="urn:microsoft.com/office/officeart/2005/8/layout/hierarchy4"/>
    <dgm:cxn modelId="{790FD575-B04B-4B10-9BA9-250C0A817044}" type="presParOf" srcId="{893204C2-AEFB-40C1-9590-90D1234AA715}" destId="{CF2D688E-B08F-494C-9CA5-0AAE9D3FBB51}" srcOrd="1" destOrd="0" presId="urn:microsoft.com/office/officeart/2005/8/layout/hierarchy4"/>
    <dgm:cxn modelId="{C3C45D68-880F-46A8-962E-0B1404CC8B28}" type="presParOf" srcId="{DC24392F-D56D-4044-B0B0-1EB0CC30578A}" destId="{B6330F4C-8647-4AD6-89E0-BF53F9B71938}" srcOrd="3" destOrd="0" presId="urn:microsoft.com/office/officeart/2005/8/layout/hierarchy4"/>
    <dgm:cxn modelId="{FE80B984-D5E6-4BDD-9FF4-79EEC84222B4}" type="presParOf" srcId="{DC24392F-D56D-4044-B0B0-1EB0CC30578A}" destId="{C0B7A6DC-0EAD-4EDE-BE92-9A1F04E83924}" srcOrd="4" destOrd="0" presId="urn:microsoft.com/office/officeart/2005/8/layout/hierarchy4"/>
    <dgm:cxn modelId="{6C0F8107-1D23-4E41-86DF-3B43B4B9DF50}" type="presParOf" srcId="{C0B7A6DC-0EAD-4EDE-BE92-9A1F04E83924}" destId="{F6262BF0-D3B0-4E24-8BD4-4389F6166BA0}" srcOrd="0" destOrd="0" presId="urn:microsoft.com/office/officeart/2005/8/layout/hierarchy4"/>
    <dgm:cxn modelId="{11234099-04B7-4CC4-9489-AF06E326C43B}" type="presParOf" srcId="{C0B7A6DC-0EAD-4EDE-BE92-9A1F04E83924}" destId="{E38DD3A0-8576-4691-BB01-59E4E629C73B}" srcOrd="1" destOrd="0" presId="urn:microsoft.com/office/officeart/2005/8/layout/hierarchy4"/>
    <dgm:cxn modelId="{7455B842-7DAB-44E6-B726-C7DC79F3D089}" type="presParOf" srcId="{38083F23-8685-40A4-8D0C-6114B83CC1A1}" destId="{16A6FC7B-A68E-40E6-B6FA-B5A6A605BF00}" srcOrd="3" destOrd="0" presId="urn:microsoft.com/office/officeart/2005/8/layout/hierarchy4"/>
    <dgm:cxn modelId="{9A6D15E7-2C08-4419-8595-6699D3CB4E94}" type="presParOf" srcId="{38083F23-8685-40A4-8D0C-6114B83CC1A1}" destId="{1DE32EBD-E008-4F2C-B027-E268E9D92DAB}" srcOrd="4" destOrd="0" presId="urn:microsoft.com/office/officeart/2005/8/layout/hierarchy4"/>
    <dgm:cxn modelId="{14C01BBB-3DAB-4A99-8E85-275AB55199BF}" type="presParOf" srcId="{1DE32EBD-E008-4F2C-B027-E268E9D92DAB}" destId="{6AE4638A-7DB7-4B41-97A3-BFD802B215A8}" srcOrd="0" destOrd="0" presId="urn:microsoft.com/office/officeart/2005/8/layout/hierarchy4"/>
    <dgm:cxn modelId="{92547327-9164-497B-8219-8B84944D6A4B}" type="presParOf" srcId="{1DE32EBD-E008-4F2C-B027-E268E9D92DAB}" destId="{2EF0DA2C-074A-435D-96A5-07B69CB11B7F}" srcOrd="1" destOrd="0" presId="urn:microsoft.com/office/officeart/2005/8/layout/hierarchy4"/>
    <dgm:cxn modelId="{A4BF5E53-5A1D-41D3-8B21-2BD3978AB4B5}" type="presParOf" srcId="{1DE32EBD-E008-4F2C-B027-E268E9D92DAB}" destId="{26CD6FB8-5C25-4181-B71A-C44484CFE3B7}" srcOrd="2" destOrd="0" presId="urn:microsoft.com/office/officeart/2005/8/layout/hierarchy4"/>
    <dgm:cxn modelId="{5667E899-F76C-401C-BB91-8DD7F33858E9}" type="presParOf" srcId="{26CD6FB8-5C25-4181-B71A-C44484CFE3B7}" destId="{BBB4F7F2-0C6D-42C3-86C2-59E1BFB9EE10}" srcOrd="0" destOrd="0" presId="urn:microsoft.com/office/officeart/2005/8/layout/hierarchy4"/>
    <dgm:cxn modelId="{7E2C5598-BCB6-4568-846D-BD85B2356BC4}" type="presParOf" srcId="{BBB4F7F2-0C6D-42C3-86C2-59E1BFB9EE10}" destId="{11C70DB7-0008-4969-8A7F-F21BD95784AC}" srcOrd="0" destOrd="0" presId="urn:microsoft.com/office/officeart/2005/8/layout/hierarchy4"/>
    <dgm:cxn modelId="{84BA7AD6-DEB8-4E35-864D-169462FF1D0B}" type="presParOf" srcId="{BBB4F7F2-0C6D-42C3-86C2-59E1BFB9EE10}" destId="{C90D87E5-447D-4208-A75E-6F56AF3DDBAB}" srcOrd="1" destOrd="0" presId="urn:microsoft.com/office/officeart/2005/8/layout/hierarchy4"/>
    <dgm:cxn modelId="{0F38B0D1-E11F-4265-B50B-D4411F8E92AB}" type="presParOf" srcId="{26CD6FB8-5C25-4181-B71A-C44484CFE3B7}" destId="{2EAEAF92-19BB-4ACD-9ADA-FE095CB1E85A}" srcOrd="1" destOrd="0" presId="urn:microsoft.com/office/officeart/2005/8/layout/hierarchy4"/>
    <dgm:cxn modelId="{06F859AE-4560-432A-BE97-4229587216D5}" type="presParOf" srcId="{26CD6FB8-5C25-4181-B71A-C44484CFE3B7}" destId="{C1C140DB-BAA0-4627-86E3-E48DF52C3EAB}" srcOrd="2" destOrd="0" presId="urn:microsoft.com/office/officeart/2005/8/layout/hierarchy4"/>
    <dgm:cxn modelId="{633E3E6B-E248-4726-B236-E8ED9DB4AB2C}" type="presParOf" srcId="{C1C140DB-BAA0-4627-86E3-E48DF52C3EAB}" destId="{88F5E3F8-1ECB-4B4F-A0C7-5492606ACFE2}" srcOrd="0" destOrd="0" presId="urn:microsoft.com/office/officeart/2005/8/layout/hierarchy4"/>
    <dgm:cxn modelId="{7DA31D41-8526-4B8F-A396-AE516F229D95}" type="presParOf" srcId="{C1C140DB-BAA0-4627-86E3-E48DF52C3EAB}" destId="{26C2260E-6AB4-4A4E-90CC-859448945664}" srcOrd="1" destOrd="0" presId="urn:microsoft.com/office/officeart/2005/8/layout/hierarchy4"/>
    <dgm:cxn modelId="{EA964AEA-5CFE-4F47-940A-B147A9E452CE}" type="presParOf" srcId="{38083F23-8685-40A4-8D0C-6114B83CC1A1}" destId="{370ECD76-C35A-4C6E-8924-14BF2BE40E38}" srcOrd="5" destOrd="0" presId="urn:microsoft.com/office/officeart/2005/8/layout/hierarchy4"/>
    <dgm:cxn modelId="{6A69A8FC-D842-4EB1-A498-E3E34F12338B}" type="presParOf" srcId="{38083F23-8685-40A4-8D0C-6114B83CC1A1}" destId="{00BD0FAC-ADDD-448A-BF3A-9AAA0902CA58}" srcOrd="6" destOrd="0" presId="urn:microsoft.com/office/officeart/2005/8/layout/hierarchy4"/>
    <dgm:cxn modelId="{DE21A56B-BFE5-4D01-BD40-E812C6D6CA9F}" type="presParOf" srcId="{00BD0FAC-ADDD-448A-BF3A-9AAA0902CA58}" destId="{A8D001CA-25F2-4A37-8868-7AAABAC6DF4E}" srcOrd="0" destOrd="0" presId="urn:microsoft.com/office/officeart/2005/8/layout/hierarchy4"/>
    <dgm:cxn modelId="{7B518F08-A287-4CA8-A5AF-CB629DCB153F}" type="presParOf" srcId="{00BD0FAC-ADDD-448A-BF3A-9AAA0902CA58}" destId="{AFEA69EF-883D-4668-B97F-9F4B33D56681}" srcOrd="1" destOrd="0" presId="urn:microsoft.com/office/officeart/2005/8/layout/hierarchy4"/>
    <dgm:cxn modelId="{E6523488-362A-417B-93EB-1AA45D40006A}" type="presParOf" srcId="{00BD0FAC-ADDD-448A-BF3A-9AAA0902CA58}" destId="{882B297C-CC6C-4E2C-ACBA-2DA08D0658A3}" srcOrd="2" destOrd="0" presId="urn:microsoft.com/office/officeart/2005/8/layout/hierarchy4"/>
    <dgm:cxn modelId="{80F6509E-5729-4139-B689-F6AA253F5C25}" type="presParOf" srcId="{882B297C-CC6C-4E2C-ACBA-2DA08D0658A3}" destId="{0C904A29-1B69-4367-8679-A3A005A88037}" srcOrd="0" destOrd="0" presId="urn:microsoft.com/office/officeart/2005/8/layout/hierarchy4"/>
    <dgm:cxn modelId="{B40C04DE-5EEA-41CD-A322-DF6A4E83C7B0}" type="presParOf" srcId="{0C904A29-1B69-4367-8679-A3A005A88037}" destId="{B116399D-B433-4D46-AE27-25F28B500377}" srcOrd="0" destOrd="0" presId="urn:microsoft.com/office/officeart/2005/8/layout/hierarchy4"/>
    <dgm:cxn modelId="{03F961C4-BC13-41B6-9A65-394D7F6FA17A}" type="presParOf" srcId="{0C904A29-1B69-4367-8679-A3A005A88037}" destId="{785524CB-504B-48E1-9C11-BFCDE609CA20}" srcOrd="1" destOrd="0" presId="urn:microsoft.com/office/officeart/2005/8/layout/hierarchy4"/>
    <dgm:cxn modelId="{13AEA621-5392-4A9E-95DC-4274FF390A20}" type="presParOf" srcId="{882B297C-CC6C-4E2C-ACBA-2DA08D0658A3}" destId="{2D84C3D5-0B68-426B-9F80-DB13D04DB04E}" srcOrd="1" destOrd="0" presId="urn:microsoft.com/office/officeart/2005/8/layout/hierarchy4"/>
    <dgm:cxn modelId="{423CDD9D-D6C4-409C-8F00-DC59B173D48E}" type="presParOf" srcId="{882B297C-CC6C-4E2C-ACBA-2DA08D0658A3}" destId="{B164D0BE-499F-4AA1-9727-490BC78B361A}" srcOrd="2" destOrd="0" presId="urn:microsoft.com/office/officeart/2005/8/layout/hierarchy4"/>
    <dgm:cxn modelId="{FEFB0029-2215-4823-835B-321792CCB1B9}" type="presParOf" srcId="{B164D0BE-499F-4AA1-9727-490BC78B361A}" destId="{9A4A1A63-05A2-41C6-841A-B6DC69DC5034}" srcOrd="0" destOrd="0" presId="urn:microsoft.com/office/officeart/2005/8/layout/hierarchy4"/>
    <dgm:cxn modelId="{4C94B842-18C9-4396-8356-FF7FB09C2B81}" type="presParOf" srcId="{B164D0BE-499F-4AA1-9727-490BC78B361A}" destId="{180C78BD-046F-417E-93F7-9EC7CA4D5596}" srcOrd="1" destOrd="0" presId="urn:microsoft.com/office/officeart/2005/8/layout/hierarchy4"/>
    <dgm:cxn modelId="{A9DD754A-A823-41EA-ACD7-F1AFFF800FBD}" type="presParOf" srcId="{38083F23-8685-40A4-8D0C-6114B83CC1A1}" destId="{3FF7D345-8DB2-4B64-98D6-F8C33E9D02EA}" srcOrd="7" destOrd="0" presId="urn:microsoft.com/office/officeart/2005/8/layout/hierarchy4"/>
    <dgm:cxn modelId="{D95F636D-709B-49E7-80E6-6AD29AE63517}" type="presParOf" srcId="{38083F23-8685-40A4-8D0C-6114B83CC1A1}" destId="{B32A803F-8118-4E47-9BB1-ED7948174E0D}" srcOrd="8" destOrd="0" presId="urn:microsoft.com/office/officeart/2005/8/layout/hierarchy4"/>
    <dgm:cxn modelId="{8BB9F467-5578-4012-AFF9-52C031E1CC28}" type="presParOf" srcId="{B32A803F-8118-4E47-9BB1-ED7948174E0D}" destId="{ACDD052C-0A51-44D6-8EB5-04D51B8E13E7}" srcOrd="0" destOrd="0" presId="urn:microsoft.com/office/officeart/2005/8/layout/hierarchy4"/>
    <dgm:cxn modelId="{16A36499-D486-4812-9AD1-8D60677B66B5}" type="presParOf" srcId="{B32A803F-8118-4E47-9BB1-ED7948174E0D}" destId="{126AC133-2B98-4A92-BB82-11ADF22A088E}" srcOrd="1" destOrd="0" presId="urn:microsoft.com/office/officeart/2005/8/layout/hierarchy4"/>
    <dgm:cxn modelId="{6B66CC94-C71D-428F-867D-4C9A2BD508A8}" type="presParOf" srcId="{B32A803F-8118-4E47-9BB1-ED7948174E0D}" destId="{6B733993-91BF-4E28-80E9-4A49F1FCD597}" srcOrd="2" destOrd="0" presId="urn:microsoft.com/office/officeart/2005/8/layout/hierarchy4"/>
    <dgm:cxn modelId="{6CA75822-143B-493D-9112-F4C035E8D904}" type="presParOf" srcId="{6B733993-91BF-4E28-80E9-4A49F1FCD597}" destId="{A0C198BB-5E26-4D87-9A6D-460113E17AC1}" srcOrd="0" destOrd="0" presId="urn:microsoft.com/office/officeart/2005/8/layout/hierarchy4"/>
    <dgm:cxn modelId="{D9BFF2CA-77BF-48FE-9C32-671469720F35}" type="presParOf" srcId="{A0C198BB-5E26-4D87-9A6D-460113E17AC1}" destId="{F97705D5-8F35-4E94-9F32-0522F12EFA4C}" srcOrd="0" destOrd="0" presId="urn:microsoft.com/office/officeart/2005/8/layout/hierarchy4"/>
    <dgm:cxn modelId="{DB29BF56-5D40-4B61-BD51-3C5460F56893}" type="presParOf" srcId="{A0C198BB-5E26-4D87-9A6D-460113E17AC1}" destId="{312D6ED7-AE43-4627-B520-EA6A4DC655B7}" srcOrd="1" destOrd="0" presId="urn:microsoft.com/office/officeart/2005/8/layout/hierarchy4"/>
    <dgm:cxn modelId="{7EF8FA7C-5CFD-43CC-A6C3-D2B30A333E6E}" type="presParOf" srcId="{38083F23-8685-40A4-8D0C-6114B83CC1A1}" destId="{EF5361D3-7A50-485F-96A5-9FB569C642E0}" srcOrd="9" destOrd="0" presId="urn:microsoft.com/office/officeart/2005/8/layout/hierarchy4"/>
    <dgm:cxn modelId="{4F411C64-848E-43D9-AA96-130123A8F227}" type="presParOf" srcId="{38083F23-8685-40A4-8D0C-6114B83CC1A1}" destId="{F1065FA9-3AB7-4B19-9100-1D17EF4C56A3}" srcOrd="10" destOrd="0" presId="urn:microsoft.com/office/officeart/2005/8/layout/hierarchy4"/>
    <dgm:cxn modelId="{5661AC42-2E29-417C-920C-BEBBD861365C}" type="presParOf" srcId="{F1065FA9-3AB7-4B19-9100-1D17EF4C56A3}" destId="{133E82B5-16F4-4B0B-B26C-A6116245DFB7}" srcOrd="0" destOrd="0" presId="urn:microsoft.com/office/officeart/2005/8/layout/hierarchy4"/>
    <dgm:cxn modelId="{DF34480B-C6D6-4824-BC1E-A0724F6A2B18}" type="presParOf" srcId="{F1065FA9-3AB7-4B19-9100-1D17EF4C56A3}" destId="{4DA821E7-C4F5-4C42-8C70-66331A1E1086}" srcOrd="1" destOrd="0" presId="urn:microsoft.com/office/officeart/2005/8/layout/hierarchy4"/>
    <dgm:cxn modelId="{6EC7A1F5-22AD-4128-9ACC-FA1237EF860F}" type="presParOf" srcId="{F1065FA9-3AB7-4B19-9100-1D17EF4C56A3}" destId="{E98B8537-90B7-41A6-AD8D-2BB5DC9F43FF}" srcOrd="2" destOrd="0" presId="urn:microsoft.com/office/officeart/2005/8/layout/hierarchy4"/>
    <dgm:cxn modelId="{B8BF3ED3-DC3F-4A59-83EE-197679BEB5E1}" type="presParOf" srcId="{E98B8537-90B7-41A6-AD8D-2BB5DC9F43FF}" destId="{821DB224-E0DC-403D-B935-D9F16670EBDC}" srcOrd="0" destOrd="0" presId="urn:microsoft.com/office/officeart/2005/8/layout/hierarchy4"/>
    <dgm:cxn modelId="{6BBB9B2A-5BAA-4B29-846F-38E97D337787}" type="presParOf" srcId="{821DB224-E0DC-403D-B935-D9F16670EBDC}" destId="{8E0C53F6-A170-42C1-92D2-DDAEA06B96D7}" srcOrd="0" destOrd="0" presId="urn:microsoft.com/office/officeart/2005/8/layout/hierarchy4"/>
    <dgm:cxn modelId="{A3D1AA71-4868-415C-A852-985E92B5AEEE}" type="presParOf" srcId="{821DB224-E0DC-403D-B935-D9F16670EBDC}" destId="{FCFE1F76-38CE-4A1D-B766-321F8A99FC43}" srcOrd="1" destOrd="0" presId="urn:microsoft.com/office/officeart/2005/8/layout/hierarchy4"/>
    <dgm:cxn modelId="{E5493743-F4C1-437C-B786-5DFB0E9DC575}" type="presParOf" srcId="{E98B8537-90B7-41A6-AD8D-2BB5DC9F43FF}" destId="{3A677F8A-C0C8-4B54-8B06-336C6D3A8363}" srcOrd="1" destOrd="0" presId="urn:microsoft.com/office/officeart/2005/8/layout/hierarchy4"/>
    <dgm:cxn modelId="{2ADF88A5-E151-4E7A-8837-6261EBA79933}" type="presParOf" srcId="{E98B8537-90B7-41A6-AD8D-2BB5DC9F43FF}" destId="{519E19A7-FAFE-4033-9765-16348AFA8413}" srcOrd="2" destOrd="0" presId="urn:microsoft.com/office/officeart/2005/8/layout/hierarchy4"/>
    <dgm:cxn modelId="{1F5D0905-0351-42C2-917D-4C76DA3ABD3B}" type="presParOf" srcId="{519E19A7-FAFE-4033-9765-16348AFA8413}" destId="{217EDC1B-53B5-48C0-8178-0D1FBEDD632B}" srcOrd="0" destOrd="0" presId="urn:microsoft.com/office/officeart/2005/8/layout/hierarchy4"/>
    <dgm:cxn modelId="{95AACC40-C759-4DBB-A490-1596C98ED42B}" type="presParOf" srcId="{519E19A7-FAFE-4033-9765-16348AFA8413}" destId="{EF60AA7F-42CA-4B10-9E7E-73EECFAD0FB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4" qsCatId="simple" csTypeId="urn:microsoft.com/office/officeart/2005/8/colors/colorful4#1"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初级数据分析师</a:t>
          </a:r>
          <a:endParaRPr lang="zh-CN" altLang="en-US" sz="2400" b="1" dirty="0">
            <a:latin typeface="微软雅黑" panose="020B0503020204020204" pitchFamily="34" charset="-122"/>
            <a:ea typeface="微软雅黑" panose="020B0503020204020204" pitchFamily="34" charset="-122"/>
          </a:endParaRPr>
        </a:p>
      </dgm:t>
    </dgm:pt>
    <dgm:pt modelId="{D122C1C9-F17C-4639-8E23-339F08B55A05}" type="parTrans" cxnId="{E27EC969-0104-4F63-83A5-36889F76FD88}">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type="sibTrans" cxnId="{E27EC969-0104-4F63-83A5-36889F76FD88}">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了解一些描述统计相关的基础内容，有一定的公式计算能力就可以，如果了解常用的统计模型算法那会是你的加分项。</a:t>
          </a:r>
          <a:endParaRPr lang="zh-CN" altLang="en-US" sz="2200" dirty="0">
            <a:latin typeface="微软雅黑" panose="020B0503020204020204" pitchFamily="34" charset="-122"/>
            <a:ea typeface="微软雅黑" panose="020B0503020204020204" pitchFamily="34" charset="-122"/>
          </a:endParaRPr>
        </a:p>
      </dgm:t>
    </dgm:pt>
    <dgm:pt modelId="{8D1E9BE6-67FF-428C-89A9-202D5E22828B}" type="parTrans" cxnId="{DD62E664-4E2A-479D-A5B2-C30501809879}">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type="sibTrans" cxnId="{DD62E664-4E2A-479D-A5B2-C30501809879}">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高级数据分析师</a:t>
          </a:r>
        </a:p>
      </dgm:t>
    </dgm:pt>
    <dgm:pt modelId="{FADA8D7E-2316-4629-96D9-AFCC8FE507CC}" type="parTrans" cxnId="{1C711A1A-BC33-4325-938B-13100407720F}">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type="sibTrans" cxnId="{1C711A1A-BC33-4325-938B-13100407720F}">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只了解基础的统计学知识是不够的，统计模型的相关知识是高级数据分析师必备的能力，最好对线性代数有一些了解。</a:t>
          </a:r>
          <a:endParaRPr lang="zh-CN" altLang="en-US" sz="2200" dirty="0">
            <a:latin typeface="微软雅黑" panose="020B0503020204020204" pitchFamily="34" charset="-122"/>
            <a:ea typeface="微软雅黑" panose="020B0503020204020204" pitchFamily="34" charset="-122"/>
          </a:endParaRPr>
        </a:p>
      </dgm:t>
    </dgm:pt>
    <dgm:pt modelId="{4B5B2B30-F69D-460A-817A-F6D49169CAE3}" type="parTrans" cxnId="{5ACA0CF3-803A-4B02-8C3F-4A9A11D40079}">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type="sibTrans" cxnId="{5ACA0CF3-803A-4B02-8C3F-4A9A11D40079}">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2">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2">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2">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2">
        <dgm:presLayoutVars>
          <dgm:bulletEnabled val="1"/>
        </dgm:presLayoutVars>
      </dgm:prSet>
      <dgm:spPr/>
      <dgm:t>
        <a:bodyPr/>
        <a:lstStyle/>
        <a:p>
          <a:endParaRPr lang="zh-CN" altLang="en-US"/>
        </a:p>
      </dgm:t>
    </dgm:pt>
  </dgm:ptLst>
  <dgm:cxnLst>
    <dgm:cxn modelId="{47D8628A-652C-47B1-AF7E-587D9DAE4AE6}" type="presOf" srcId="{2971FA02-D596-4BF2-8D5E-94147B830B18}" destId="{876815F4-BB19-41E2-88BD-BC33371023A3}" srcOrd="0" destOrd="0" presId="urn:microsoft.com/office/officeart/2005/8/layout/hList1"/>
    <dgm:cxn modelId="{1C711A1A-BC33-4325-938B-13100407720F}" srcId="{E69AA318-C389-4E3D-AC16-11B2F3287AA1}" destId="{80339248-7284-4C05-9536-5543CC2DE461}" srcOrd="1" destOrd="0" parTransId="{FADA8D7E-2316-4629-96D9-AFCC8FE507CC}" sibTransId="{87D63628-EB8D-4003-9239-9F9C980AAB91}"/>
    <dgm:cxn modelId="{E27EC969-0104-4F63-83A5-36889F76FD88}" srcId="{E69AA318-C389-4E3D-AC16-11B2F3287AA1}" destId="{F6EF24DF-0737-4C52-B41B-0A0FB40CEBBC}" srcOrd="0" destOrd="0" parTransId="{D122C1C9-F17C-4639-8E23-339F08B55A05}" sibTransId="{A939C7C3-298D-43BC-94A9-973411EF92F2}"/>
    <dgm:cxn modelId="{5ACA0CF3-803A-4B02-8C3F-4A9A11D40079}" srcId="{80339248-7284-4C05-9536-5543CC2DE461}" destId="{2971FA02-D596-4BF2-8D5E-94147B830B18}" srcOrd="0" destOrd="0" parTransId="{4B5B2B30-F69D-460A-817A-F6D49169CAE3}" sibTransId="{1859E7BC-C4D9-45B6-96FA-0958A6A8136D}"/>
    <dgm:cxn modelId="{DD62E664-4E2A-479D-A5B2-C30501809879}" srcId="{F6EF24DF-0737-4C52-B41B-0A0FB40CEBBC}" destId="{E9001F3F-65A6-40A0-9E01-9E2A63956ACF}" srcOrd="0" destOrd="0" parTransId="{8D1E9BE6-67FF-428C-89A9-202D5E22828B}" sibTransId="{58D91D25-2C46-4C66-A974-558D2DC0AD36}"/>
    <dgm:cxn modelId="{A9320677-A5D1-4538-8E5D-BC4BE382F45F}" type="presOf" srcId="{F6EF24DF-0737-4C52-B41B-0A0FB40CEBBC}" destId="{86FB5AFC-16D1-4E97-AC5D-1F39EA095C8A}" srcOrd="0" destOrd="0" presId="urn:microsoft.com/office/officeart/2005/8/layout/hList1"/>
    <dgm:cxn modelId="{E66F16B5-D10F-4680-B2D0-2C5F805F14D0}" type="presOf" srcId="{80339248-7284-4C05-9536-5543CC2DE461}" destId="{DEF95F03-ACFD-4A6E-9554-61FD0B0C7512}" srcOrd="0" destOrd="0" presId="urn:microsoft.com/office/officeart/2005/8/layout/hList1"/>
    <dgm:cxn modelId="{307A6502-FE8D-4EE1-B401-FEF1D6E61F01}" type="presOf" srcId="{E69AA318-C389-4E3D-AC16-11B2F3287AA1}" destId="{50D05225-63BD-456F-A57D-0F89FD2A7B0A}" srcOrd="0" destOrd="0" presId="urn:microsoft.com/office/officeart/2005/8/layout/hList1"/>
    <dgm:cxn modelId="{F4BD04F5-1B45-4364-95AF-6B6403288252}" type="presOf" srcId="{E9001F3F-65A6-40A0-9E01-9E2A63956ACF}" destId="{4094F3D9-B37D-4F0C-8DB3-684F72F48EAF}" srcOrd="0" destOrd="0" presId="urn:microsoft.com/office/officeart/2005/8/layout/hList1"/>
    <dgm:cxn modelId="{1CCBA6F3-1020-40B5-9884-1FC57BE1C68F}" type="presParOf" srcId="{50D05225-63BD-456F-A57D-0F89FD2A7B0A}" destId="{13512AED-1EFB-4F0C-997B-9802EE670C7B}" srcOrd="0" destOrd="0" presId="urn:microsoft.com/office/officeart/2005/8/layout/hList1"/>
    <dgm:cxn modelId="{47B6F4DB-FC6F-493E-A1F6-15B8DB929A71}" type="presParOf" srcId="{13512AED-1EFB-4F0C-997B-9802EE670C7B}" destId="{86FB5AFC-16D1-4E97-AC5D-1F39EA095C8A}" srcOrd="0" destOrd="0" presId="urn:microsoft.com/office/officeart/2005/8/layout/hList1"/>
    <dgm:cxn modelId="{714DEF59-9D92-4636-9CC1-2A791F7ADC79}" type="presParOf" srcId="{13512AED-1EFB-4F0C-997B-9802EE670C7B}" destId="{4094F3D9-B37D-4F0C-8DB3-684F72F48EAF}" srcOrd="1" destOrd="0" presId="urn:microsoft.com/office/officeart/2005/8/layout/hList1"/>
    <dgm:cxn modelId="{97086E89-3C62-47AD-A70D-88EC48520BCB}" type="presParOf" srcId="{50D05225-63BD-456F-A57D-0F89FD2A7B0A}" destId="{CA880C36-1777-4AF0-BC54-81CB125B3249}" srcOrd="1" destOrd="0" presId="urn:microsoft.com/office/officeart/2005/8/layout/hList1"/>
    <dgm:cxn modelId="{B7AEC3E5-4587-440C-9712-50103566DC07}" type="presParOf" srcId="{50D05225-63BD-456F-A57D-0F89FD2A7B0A}" destId="{0035B266-D66D-4086-AE60-F613BF3C3B16}" srcOrd="2" destOrd="0" presId="urn:microsoft.com/office/officeart/2005/8/layout/hList1"/>
    <dgm:cxn modelId="{EC95242A-32FC-4142-891C-73988AABB050}" type="presParOf" srcId="{0035B266-D66D-4086-AE60-F613BF3C3B16}" destId="{DEF95F03-ACFD-4A6E-9554-61FD0B0C7512}" srcOrd="0" destOrd="0" presId="urn:microsoft.com/office/officeart/2005/8/layout/hList1"/>
    <dgm:cxn modelId="{62874C46-E1B1-4D34-B8BA-878B2674063F}" type="presParOf" srcId="{0035B266-D66D-4086-AE60-F613BF3C3B16}" destId="{876815F4-BB19-41E2-88BD-BC33371023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5" qsCatId="simple" csTypeId="urn:microsoft.com/office/officeart/2005/8/colors/colorful4#2"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基本的数据分析方法</a:t>
          </a:r>
        </a:p>
      </dgm:t>
    </dgm:pt>
    <dgm:pt modelId="{D122C1C9-F17C-4639-8E23-339F08B55A05}" type="parTrans" cxnId="{CAA6876A-6179-4CC5-B9A8-68D6817CC88F}">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type="sibTrans" cxnId="{CAA6876A-6179-4CC5-B9A8-68D6817CC88F}">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平均分析法、分组分析法、对比分析法、交叉分析法、结构分析法、综合评价分析法、矩阵关联分析法等。</a:t>
          </a:r>
        </a:p>
      </dgm:t>
    </dgm:pt>
    <dgm:pt modelId="{8D1E9BE6-67FF-428C-89A9-202D5E22828B}" type="parTrans" cxnId="{F20BDE5B-C389-4601-8004-549D3831A590}">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type="sibTrans" cxnId="{F20BDE5B-C389-4601-8004-549D3831A590}">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高级的数据分析方法</a:t>
          </a:r>
        </a:p>
      </dgm:t>
    </dgm:pt>
    <dgm:pt modelId="{FADA8D7E-2316-4629-96D9-AFCC8FE507CC}" type="parTrans" cxnId="{0D0535F3-7A8B-48AF-8E7D-BB00677A9B46}">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type="sibTrans" cxnId="{0D0535F3-7A8B-48AF-8E7D-BB00677A9B46}">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聚类分析法、回归分析法、类别分析法、因子分析法、对应分析法等。</a:t>
          </a:r>
        </a:p>
      </dgm:t>
    </dgm:pt>
    <dgm:pt modelId="{4B5B2B30-F69D-460A-817A-F6D49169CAE3}" type="parTrans" cxnId="{AD8AC6A5-23A8-490E-955D-80B3AEB92518}">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type="sibTrans" cxnId="{AD8AC6A5-23A8-490E-955D-80B3AEB92518}">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2">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2">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2">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2">
        <dgm:presLayoutVars>
          <dgm:bulletEnabled val="1"/>
        </dgm:presLayoutVars>
      </dgm:prSet>
      <dgm:spPr/>
      <dgm:t>
        <a:bodyPr/>
        <a:lstStyle/>
        <a:p>
          <a:endParaRPr lang="zh-CN" altLang="en-US"/>
        </a:p>
      </dgm:t>
    </dgm:pt>
  </dgm:ptLst>
  <dgm:cxnLst>
    <dgm:cxn modelId="{76C4F36C-D26E-423C-B87F-0CC7FA79B86C}" type="presOf" srcId="{F6EF24DF-0737-4C52-B41B-0A0FB40CEBBC}" destId="{86FB5AFC-16D1-4E97-AC5D-1F39EA095C8A}" srcOrd="0" destOrd="0" presId="urn:microsoft.com/office/officeart/2005/8/layout/hList1"/>
    <dgm:cxn modelId="{F20BDE5B-C389-4601-8004-549D3831A590}" srcId="{F6EF24DF-0737-4C52-B41B-0A0FB40CEBBC}" destId="{E9001F3F-65A6-40A0-9E01-9E2A63956ACF}" srcOrd="0" destOrd="0" parTransId="{8D1E9BE6-67FF-428C-89A9-202D5E22828B}" sibTransId="{58D91D25-2C46-4C66-A974-558D2DC0AD36}"/>
    <dgm:cxn modelId="{0D0535F3-7A8B-48AF-8E7D-BB00677A9B46}" srcId="{E69AA318-C389-4E3D-AC16-11B2F3287AA1}" destId="{80339248-7284-4C05-9536-5543CC2DE461}" srcOrd="1" destOrd="0" parTransId="{FADA8D7E-2316-4629-96D9-AFCC8FE507CC}" sibTransId="{87D63628-EB8D-4003-9239-9F9C980AAB91}"/>
    <dgm:cxn modelId="{4B719D2D-E532-4B1B-A63A-2190A63DEB40}" type="presOf" srcId="{2971FA02-D596-4BF2-8D5E-94147B830B18}" destId="{876815F4-BB19-41E2-88BD-BC33371023A3}" srcOrd="0" destOrd="0" presId="urn:microsoft.com/office/officeart/2005/8/layout/hList1"/>
    <dgm:cxn modelId="{CF3BE220-73CF-4C14-B8F6-43BBCAD9709D}" type="presOf" srcId="{80339248-7284-4C05-9536-5543CC2DE461}" destId="{DEF95F03-ACFD-4A6E-9554-61FD0B0C7512}" srcOrd="0" destOrd="0" presId="urn:microsoft.com/office/officeart/2005/8/layout/hList1"/>
    <dgm:cxn modelId="{CAA6876A-6179-4CC5-B9A8-68D6817CC88F}" srcId="{E69AA318-C389-4E3D-AC16-11B2F3287AA1}" destId="{F6EF24DF-0737-4C52-B41B-0A0FB40CEBBC}" srcOrd="0" destOrd="0" parTransId="{D122C1C9-F17C-4639-8E23-339F08B55A05}" sibTransId="{A939C7C3-298D-43BC-94A9-973411EF92F2}"/>
    <dgm:cxn modelId="{AF12E333-5470-4645-8441-A859C1ED09C6}" type="presOf" srcId="{E9001F3F-65A6-40A0-9E01-9E2A63956ACF}" destId="{4094F3D9-B37D-4F0C-8DB3-684F72F48EAF}" srcOrd="0" destOrd="0" presId="urn:microsoft.com/office/officeart/2005/8/layout/hList1"/>
    <dgm:cxn modelId="{AD8AC6A5-23A8-490E-955D-80B3AEB92518}" srcId="{80339248-7284-4C05-9536-5543CC2DE461}" destId="{2971FA02-D596-4BF2-8D5E-94147B830B18}" srcOrd="0" destOrd="0" parTransId="{4B5B2B30-F69D-460A-817A-F6D49169CAE3}" sibTransId="{1859E7BC-C4D9-45B6-96FA-0958A6A8136D}"/>
    <dgm:cxn modelId="{EB672C85-B875-4049-992E-BBB596C4EB1C}" type="presOf" srcId="{E69AA318-C389-4E3D-AC16-11B2F3287AA1}" destId="{50D05225-63BD-456F-A57D-0F89FD2A7B0A}" srcOrd="0" destOrd="0" presId="urn:microsoft.com/office/officeart/2005/8/layout/hList1"/>
    <dgm:cxn modelId="{C6C9E624-057D-43F4-81E7-ED14D4BED930}" type="presParOf" srcId="{50D05225-63BD-456F-A57D-0F89FD2A7B0A}" destId="{13512AED-1EFB-4F0C-997B-9802EE670C7B}" srcOrd="0" destOrd="0" presId="urn:microsoft.com/office/officeart/2005/8/layout/hList1"/>
    <dgm:cxn modelId="{5E8A2891-5CF5-401E-B087-4A0D10C8DEAE}" type="presParOf" srcId="{13512AED-1EFB-4F0C-997B-9802EE670C7B}" destId="{86FB5AFC-16D1-4E97-AC5D-1F39EA095C8A}" srcOrd="0" destOrd="0" presId="urn:microsoft.com/office/officeart/2005/8/layout/hList1"/>
    <dgm:cxn modelId="{ACBC7019-6567-4ABB-B625-8CAB423F23D4}" type="presParOf" srcId="{13512AED-1EFB-4F0C-997B-9802EE670C7B}" destId="{4094F3D9-B37D-4F0C-8DB3-684F72F48EAF}" srcOrd="1" destOrd="0" presId="urn:microsoft.com/office/officeart/2005/8/layout/hList1"/>
    <dgm:cxn modelId="{EA774BF5-1C48-4AE1-B653-9335C328CB8C}" type="presParOf" srcId="{50D05225-63BD-456F-A57D-0F89FD2A7B0A}" destId="{CA880C36-1777-4AF0-BC54-81CB125B3249}" srcOrd="1" destOrd="0" presId="urn:microsoft.com/office/officeart/2005/8/layout/hList1"/>
    <dgm:cxn modelId="{8208A5F8-AD07-4774-9785-9C412A40BD5B}" type="presParOf" srcId="{50D05225-63BD-456F-A57D-0F89FD2A7B0A}" destId="{0035B266-D66D-4086-AE60-F613BF3C3B16}" srcOrd="2" destOrd="0" presId="urn:microsoft.com/office/officeart/2005/8/layout/hList1"/>
    <dgm:cxn modelId="{8F7AA27A-601C-4B7E-8A64-BACBD0CD77D9}" type="presParOf" srcId="{0035B266-D66D-4086-AE60-F613BF3C3B16}" destId="{DEF95F03-ACFD-4A6E-9554-61FD0B0C7512}" srcOrd="0" destOrd="0" presId="urn:microsoft.com/office/officeart/2005/8/layout/hList1"/>
    <dgm:cxn modelId="{BCBDE4C1-7A4E-43F9-AD27-5C38A7E8F289}" type="presParOf" srcId="{0035B266-D66D-4086-AE60-F613BF3C3B16}" destId="{876815F4-BB19-41E2-88BD-BC33371023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EACAEF-5F18-4DB7-85C6-08CC1A6112BE}" type="doc">
      <dgm:prSet loTypeId="urn:microsoft.com/office/officeart/2005/8/layout/cycle6#1" loCatId="cycle" qsTypeId="urn:microsoft.com/office/officeart/2005/8/quickstyle/simple1#6" qsCatId="simple" csTypeId="urn:microsoft.com/office/officeart/2005/8/colors/colorful4#3" csCatId="colorful" phldr="1"/>
      <dgm:spPr/>
      <dgm:t>
        <a:bodyPr/>
        <a:lstStyle/>
        <a:p>
          <a:endParaRPr lang="zh-CN" altLang="en-US"/>
        </a:p>
      </dgm:t>
    </dgm:pt>
    <dgm:pt modelId="{D666ED0D-BFEB-4FC3-977E-1D00F8B02BCF}">
      <dgm:prSet phldrT="[文本]"/>
      <dgm:spPr/>
      <dgm:t>
        <a:bodyPr/>
        <a:lstStyle/>
        <a:p>
          <a:r>
            <a:rPr lang="zh-CN" altLang="en-US" b="1" smtClean="0">
              <a:latin typeface="微软雅黑" panose="020B0503020204020204" pitchFamily="34" charset="-122"/>
              <a:ea typeface="微软雅黑" panose="020B0503020204020204" pitchFamily="34" charset="-122"/>
            </a:rPr>
            <a:t>逻辑清晰</a:t>
          </a:r>
          <a:endParaRPr lang="zh-CN" altLang="en-US" dirty="0">
            <a:latin typeface="微软雅黑" panose="020B0503020204020204" pitchFamily="34" charset="-122"/>
            <a:ea typeface="微软雅黑" panose="020B0503020204020204" pitchFamily="34" charset="-122"/>
          </a:endParaRPr>
        </a:p>
      </dgm:t>
    </dgm:pt>
    <dgm:pt modelId="{81F56A83-150E-4D35-A649-9299435E7326}" type="parTrans" cxnId="{83200B40-FFB2-45C0-AEBA-95FADC68FB3B}">
      <dgm:prSet/>
      <dgm:spPr/>
      <dgm:t>
        <a:bodyPr/>
        <a:lstStyle/>
        <a:p>
          <a:endParaRPr lang="zh-CN" altLang="en-US"/>
        </a:p>
      </dgm:t>
    </dgm:pt>
    <dgm:pt modelId="{831FBAC9-144B-4763-96F2-A759F1C98873}" type="sibTrans" cxnId="{83200B40-FFB2-45C0-AEBA-95FADC68FB3B}">
      <dgm:prSet/>
      <dgm:spPr/>
      <dgm:t>
        <a:bodyPr/>
        <a:lstStyle/>
        <a:p>
          <a:endParaRPr lang="zh-CN" altLang="en-US"/>
        </a:p>
      </dgm:t>
    </dgm:pt>
    <dgm:pt modelId="{32664E2D-BE83-4A87-B9E9-B89132C0171F}">
      <dgm:prSet phldrT="[文本]"/>
      <dgm:spPr/>
      <dgm:t>
        <a:bodyPr/>
        <a:lstStyle/>
        <a:p>
          <a:r>
            <a:rPr lang="zh-CN" altLang="en-US" b="1" smtClean="0">
              <a:latin typeface="微软雅黑" panose="020B0503020204020204" pitchFamily="34" charset="-122"/>
              <a:ea typeface="微软雅黑" panose="020B0503020204020204" pitchFamily="34" charset="-122"/>
            </a:rPr>
            <a:t>沟通顺畅</a:t>
          </a:r>
          <a:endParaRPr lang="zh-CN" altLang="en-US" b="1" dirty="0">
            <a:latin typeface="微软雅黑" panose="020B0503020204020204" pitchFamily="34" charset="-122"/>
            <a:ea typeface="微软雅黑" panose="020B0503020204020204" pitchFamily="34" charset="-122"/>
          </a:endParaRPr>
        </a:p>
      </dgm:t>
    </dgm:pt>
    <dgm:pt modelId="{470B3A31-B719-4357-ABD6-EB4823D93241}" type="parTrans" cxnId="{80F664EB-B46B-4CB8-9D52-B7135B15153E}">
      <dgm:prSet/>
      <dgm:spPr/>
      <dgm:t>
        <a:bodyPr/>
        <a:lstStyle/>
        <a:p>
          <a:endParaRPr lang="zh-CN" altLang="en-US"/>
        </a:p>
      </dgm:t>
    </dgm:pt>
    <dgm:pt modelId="{295493C5-D558-4895-8489-9EF30FCADA2A}" type="sibTrans" cxnId="{80F664EB-B46B-4CB8-9D52-B7135B15153E}">
      <dgm:prSet/>
      <dgm:spPr/>
      <dgm:t>
        <a:bodyPr/>
        <a:lstStyle/>
        <a:p>
          <a:endParaRPr lang="zh-CN" altLang="en-US"/>
        </a:p>
      </dgm:t>
    </dgm:pt>
    <dgm:pt modelId="{F61AE8CF-14B8-4AE0-9029-E84E5678B995}">
      <dgm:prSet phldrT="[文本]"/>
      <dgm:spPr/>
      <dgm:t>
        <a:bodyPr/>
        <a:lstStyle/>
        <a:p>
          <a:r>
            <a:rPr lang="zh-CN" altLang="en-US" b="1" smtClean="0">
              <a:latin typeface="微软雅黑" panose="020B0503020204020204" pitchFamily="34" charset="-122"/>
              <a:ea typeface="微软雅黑" panose="020B0503020204020204" pitchFamily="34" charset="-122"/>
            </a:rPr>
            <a:t>坚持不懈</a:t>
          </a:r>
          <a:endParaRPr lang="zh-CN" altLang="en-US" b="1" dirty="0">
            <a:latin typeface="微软雅黑" panose="020B0503020204020204" pitchFamily="34" charset="-122"/>
            <a:ea typeface="微软雅黑" panose="020B0503020204020204" pitchFamily="34" charset="-122"/>
          </a:endParaRPr>
        </a:p>
      </dgm:t>
    </dgm:pt>
    <dgm:pt modelId="{0A64EEB9-7654-4CE0-B5BB-BE416995D376}" type="parTrans" cxnId="{468C38B9-6197-4E18-99BE-F30FDFE2F2B5}">
      <dgm:prSet/>
      <dgm:spPr/>
      <dgm:t>
        <a:bodyPr/>
        <a:lstStyle/>
        <a:p>
          <a:endParaRPr lang="zh-CN" altLang="en-US"/>
        </a:p>
      </dgm:t>
    </dgm:pt>
    <dgm:pt modelId="{7EEEADBF-3FFE-4568-8D00-0D37F2D069AD}" type="sibTrans" cxnId="{468C38B9-6197-4E18-99BE-F30FDFE2F2B5}">
      <dgm:prSet/>
      <dgm:spPr/>
      <dgm:t>
        <a:bodyPr/>
        <a:lstStyle/>
        <a:p>
          <a:endParaRPr lang="zh-CN" altLang="en-US"/>
        </a:p>
      </dgm:t>
    </dgm:pt>
    <dgm:pt modelId="{E20369F8-9E5C-4E20-A0D9-852B95397195}">
      <dgm:prSet phldrT="[文本]"/>
      <dgm:spPr/>
      <dgm:t>
        <a:bodyPr/>
        <a:lstStyle/>
        <a:p>
          <a:r>
            <a:rPr lang="zh-CN" altLang="en-US" b="1" smtClean="0">
              <a:latin typeface="微软雅黑" panose="020B0503020204020204" pitchFamily="34" charset="-122"/>
              <a:ea typeface="微软雅黑" panose="020B0503020204020204" pitchFamily="34" charset="-122"/>
            </a:rPr>
            <a:t>态度严谨</a:t>
          </a:r>
          <a:endParaRPr lang="zh-CN" altLang="en-US" b="1" dirty="0">
            <a:latin typeface="微软雅黑" panose="020B0503020204020204" pitchFamily="34" charset="-122"/>
            <a:ea typeface="微软雅黑" panose="020B0503020204020204" pitchFamily="34" charset="-122"/>
          </a:endParaRPr>
        </a:p>
      </dgm:t>
    </dgm:pt>
    <dgm:pt modelId="{85ABFF87-E99A-4137-8000-94A36BD322F8}" type="parTrans" cxnId="{5CFD4AA6-FDAA-47B0-A565-7CE5DBAB21E3}">
      <dgm:prSet/>
      <dgm:spPr/>
      <dgm:t>
        <a:bodyPr/>
        <a:lstStyle/>
        <a:p>
          <a:endParaRPr lang="zh-CN" altLang="en-US"/>
        </a:p>
      </dgm:t>
    </dgm:pt>
    <dgm:pt modelId="{C259E6B9-0EFD-425E-8806-97DE6F647A4F}" type="sibTrans" cxnId="{5CFD4AA6-FDAA-47B0-A565-7CE5DBAB21E3}">
      <dgm:prSet/>
      <dgm:spPr/>
      <dgm:t>
        <a:bodyPr/>
        <a:lstStyle/>
        <a:p>
          <a:endParaRPr lang="zh-CN" altLang="en-US"/>
        </a:p>
      </dgm:t>
    </dgm:pt>
    <dgm:pt modelId="{24519715-5216-4D9E-8C42-818ADCA31A39}">
      <dgm:prSet phldrT="[文本]"/>
      <dgm:spPr/>
      <dgm:t>
        <a:bodyPr/>
        <a:lstStyle/>
        <a:p>
          <a:r>
            <a:rPr lang="zh-CN" altLang="en-US" b="1" smtClean="0">
              <a:latin typeface="微软雅黑" panose="020B0503020204020204" pitchFamily="34" charset="-122"/>
              <a:ea typeface="微软雅黑" panose="020B0503020204020204" pitchFamily="34" charset="-122"/>
            </a:rPr>
            <a:t>细致入微</a:t>
          </a:r>
          <a:endParaRPr lang="zh-CN" altLang="en-US" b="1" dirty="0">
            <a:latin typeface="微软雅黑" panose="020B0503020204020204" pitchFamily="34" charset="-122"/>
            <a:ea typeface="微软雅黑" panose="020B0503020204020204" pitchFamily="34" charset="-122"/>
          </a:endParaRPr>
        </a:p>
      </dgm:t>
    </dgm:pt>
    <dgm:pt modelId="{01E3FFC1-427F-48BA-B272-1C7C36FC7C3E}" type="parTrans" cxnId="{5CCCB3E2-00D6-416D-AE7D-4D9051AF5570}">
      <dgm:prSet/>
      <dgm:spPr/>
      <dgm:t>
        <a:bodyPr/>
        <a:lstStyle/>
        <a:p>
          <a:endParaRPr lang="zh-CN" altLang="en-US"/>
        </a:p>
      </dgm:t>
    </dgm:pt>
    <dgm:pt modelId="{D50B12D5-AC12-495E-98AE-7E1E27A25DA4}" type="sibTrans" cxnId="{5CCCB3E2-00D6-416D-AE7D-4D9051AF5570}">
      <dgm:prSet/>
      <dgm:spPr/>
      <dgm:t>
        <a:bodyPr/>
        <a:lstStyle/>
        <a:p>
          <a:endParaRPr lang="zh-CN" altLang="en-US"/>
        </a:p>
      </dgm:t>
    </dgm:pt>
    <dgm:pt modelId="{91CB88B9-95A7-48EF-862C-757657D93224}" type="pres">
      <dgm:prSet presAssocID="{12EACAEF-5F18-4DB7-85C6-08CC1A6112BE}" presName="cycle" presStyleCnt="0">
        <dgm:presLayoutVars>
          <dgm:dir/>
          <dgm:resizeHandles val="exact"/>
        </dgm:presLayoutVars>
      </dgm:prSet>
      <dgm:spPr/>
      <dgm:t>
        <a:bodyPr/>
        <a:lstStyle/>
        <a:p>
          <a:endParaRPr lang="zh-CN" altLang="en-US"/>
        </a:p>
      </dgm:t>
    </dgm:pt>
    <dgm:pt modelId="{98BD82F3-D7D6-463F-B644-F3775D8886C2}" type="pres">
      <dgm:prSet presAssocID="{D666ED0D-BFEB-4FC3-977E-1D00F8B02BCF}" presName="node" presStyleLbl="node1" presStyleIdx="0" presStyleCnt="5">
        <dgm:presLayoutVars>
          <dgm:bulletEnabled val="1"/>
        </dgm:presLayoutVars>
      </dgm:prSet>
      <dgm:spPr/>
      <dgm:t>
        <a:bodyPr/>
        <a:lstStyle/>
        <a:p>
          <a:endParaRPr lang="zh-CN" altLang="en-US"/>
        </a:p>
      </dgm:t>
    </dgm:pt>
    <dgm:pt modelId="{EF65BB42-2E07-4962-BEB5-C5CCD474436F}" type="pres">
      <dgm:prSet presAssocID="{D666ED0D-BFEB-4FC3-977E-1D00F8B02BCF}" presName="spNode" presStyleCnt="0"/>
      <dgm:spPr/>
      <dgm:t>
        <a:bodyPr/>
        <a:lstStyle/>
        <a:p>
          <a:endParaRPr lang="zh-CN" altLang="en-US"/>
        </a:p>
      </dgm:t>
    </dgm:pt>
    <dgm:pt modelId="{D9D8E54D-83C6-4F99-8321-2986672B0AED}" type="pres">
      <dgm:prSet presAssocID="{831FBAC9-144B-4763-96F2-A759F1C98873}" presName="sibTrans" presStyleLbl="sibTrans1D1" presStyleIdx="0" presStyleCnt="5"/>
      <dgm:spPr/>
      <dgm:t>
        <a:bodyPr/>
        <a:lstStyle/>
        <a:p>
          <a:endParaRPr lang="zh-CN" altLang="en-US"/>
        </a:p>
      </dgm:t>
    </dgm:pt>
    <dgm:pt modelId="{913F36A1-1202-4ABB-AAF9-78A337043A92}" type="pres">
      <dgm:prSet presAssocID="{32664E2D-BE83-4A87-B9E9-B89132C0171F}" presName="node" presStyleLbl="node1" presStyleIdx="1" presStyleCnt="5">
        <dgm:presLayoutVars>
          <dgm:bulletEnabled val="1"/>
        </dgm:presLayoutVars>
      </dgm:prSet>
      <dgm:spPr/>
      <dgm:t>
        <a:bodyPr/>
        <a:lstStyle/>
        <a:p>
          <a:endParaRPr lang="zh-CN" altLang="en-US"/>
        </a:p>
      </dgm:t>
    </dgm:pt>
    <dgm:pt modelId="{0B7D96F6-4DD0-41CC-A13F-D3089B790BAE}" type="pres">
      <dgm:prSet presAssocID="{32664E2D-BE83-4A87-B9E9-B89132C0171F}" presName="spNode" presStyleCnt="0"/>
      <dgm:spPr/>
      <dgm:t>
        <a:bodyPr/>
        <a:lstStyle/>
        <a:p>
          <a:endParaRPr lang="zh-CN" altLang="en-US"/>
        </a:p>
      </dgm:t>
    </dgm:pt>
    <dgm:pt modelId="{6EB5AB1D-9C48-48BD-B3BA-2185F75F875C}" type="pres">
      <dgm:prSet presAssocID="{295493C5-D558-4895-8489-9EF30FCADA2A}" presName="sibTrans" presStyleLbl="sibTrans1D1" presStyleIdx="1" presStyleCnt="5"/>
      <dgm:spPr/>
      <dgm:t>
        <a:bodyPr/>
        <a:lstStyle/>
        <a:p>
          <a:endParaRPr lang="zh-CN" altLang="en-US"/>
        </a:p>
      </dgm:t>
    </dgm:pt>
    <dgm:pt modelId="{D3D1A596-E3F9-4AE6-8F49-6124B4D52860}" type="pres">
      <dgm:prSet presAssocID="{F61AE8CF-14B8-4AE0-9029-E84E5678B995}" presName="node" presStyleLbl="node1" presStyleIdx="2" presStyleCnt="5">
        <dgm:presLayoutVars>
          <dgm:bulletEnabled val="1"/>
        </dgm:presLayoutVars>
      </dgm:prSet>
      <dgm:spPr/>
      <dgm:t>
        <a:bodyPr/>
        <a:lstStyle/>
        <a:p>
          <a:endParaRPr lang="zh-CN" altLang="en-US"/>
        </a:p>
      </dgm:t>
    </dgm:pt>
    <dgm:pt modelId="{FFED73B8-DF5F-487C-B2EA-5D4E785EE794}" type="pres">
      <dgm:prSet presAssocID="{F61AE8CF-14B8-4AE0-9029-E84E5678B995}" presName="spNode" presStyleCnt="0"/>
      <dgm:spPr/>
      <dgm:t>
        <a:bodyPr/>
        <a:lstStyle/>
        <a:p>
          <a:endParaRPr lang="zh-CN" altLang="en-US"/>
        </a:p>
      </dgm:t>
    </dgm:pt>
    <dgm:pt modelId="{62470765-A36B-4A37-9A5C-67565D9C46FB}" type="pres">
      <dgm:prSet presAssocID="{7EEEADBF-3FFE-4568-8D00-0D37F2D069AD}" presName="sibTrans" presStyleLbl="sibTrans1D1" presStyleIdx="2" presStyleCnt="5"/>
      <dgm:spPr/>
      <dgm:t>
        <a:bodyPr/>
        <a:lstStyle/>
        <a:p>
          <a:endParaRPr lang="zh-CN" altLang="en-US"/>
        </a:p>
      </dgm:t>
    </dgm:pt>
    <dgm:pt modelId="{ADFB737E-FCC6-42E4-ADA8-408D77322760}" type="pres">
      <dgm:prSet presAssocID="{E20369F8-9E5C-4E20-A0D9-852B95397195}" presName="node" presStyleLbl="node1" presStyleIdx="3" presStyleCnt="5">
        <dgm:presLayoutVars>
          <dgm:bulletEnabled val="1"/>
        </dgm:presLayoutVars>
      </dgm:prSet>
      <dgm:spPr/>
      <dgm:t>
        <a:bodyPr/>
        <a:lstStyle/>
        <a:p>
          <a:endParaRPr lang="zh-CN" altLang="en-US"/>
        </a:p>
      </dgm:t>
    </dgm:pt>
    <dgm:pt modelId="{453F4D6B-6374-424B-AB7B-FC244CE11E06}" type="pres">
      <dgm:prSet presAssocID="{E20369F8-9E5C-4E20-A0D9-852B95397195}" presName="spNode" presStyleCnt="0"/>
      <dgm:spPr/>
      <dgm:t>
        <a:bodyPr/>
        <a:lstStyle/>
        <a:p>
          <a:endParaRPr lang="zh-CN" altLang="en-US"/>
        </a:p>
      </dgm:t>
    </dgm:pt>
    <dgm:pt modelId="{AE7C47A4-2764-4602-A340-7774362BC370}" type="pres">
      <dgm:prSet presAssocID="{C259E6B9-0EFD-425E-8806-97DE6F647A4F}" presName="sibTrans" presStyleLbl="sibTrans1D1" presStyleIdx="3" presStyleCnt="5"/>
      <dgm:spPr/>
      <dgm:t>
        <a:bodyPr/>
        <a:lstStyle/>
        <a:p>
          <a:endParaRPr lang="zh-CN" altLang="en-US"/>
        </a:p>
      </dgm:t>
    </dgm:pt>
    <dgm:pt modelId="{04B5FBCA-2E69-4E87-8814-63424FBB25D9}" type="pres">
      <dgm:prSet presAssocID="{24519715-5216-4D9E-8C42-818ADCA31A39}" presName="node" presStyleLbl="node1" presStyleIdx="4" presStyleCnt="5">
        <dgm:presLayoutVars>
          <dgm:bulletEnabled val="1"/>
        </dgm:presLayoutVars>
      </dgm:prSet>
      <dgm:spPr/>
      <dgm:t>
        <a:bodyPr/>
        <a:lstStyle/>
        <a:p>
          <a:endParaRPr lang="zh-CN" altLang="en-US"/>
        </a:p>
      </dgm:t>
    </dgm:pt>
    <dgm:pt modelId="{6F8A0C9F-0ECB-4E72-87DE-64D25BE0C3FD}" type="pres">
      <dgm:prSet presAssocID="{24519715-5216-4D9E-8C42-818ADCA31A39}" presName="spNode" presStyleCnt="0"/>
      <dgm:spPr/>
      <dgm:t>
        <a:bodyPr/>
        <a:lstStyle/>
        <a:p>
          <a:endParaRPr lang="zh-CN" altLang="en-US"/>
        </a:p>
      </dgm:t>
    </dgm:pt>
    <dgm:pt modelId="{0C2A4C11-EF17-4BE8-805A-6408D3E61D15}" type="pres">
      <dgm:prSet presAssocID="{D50B12D5-AC12-495E-98AE-7E1E27A25DA4}" presName="sibTrans" presStyleLbl="sibTrans1D1" presStyleIdx="4" presStyleCnt="5"/>
      <dgm:spPr/>
      <dgm:t>
        <a:bodyPr/>
        <a:lstStyle/>
        <a:p>
          <a:endParaRPr lang="zh-CN" altLang="en-US"/>
        </a:p>
      </dgm:t>
    </dgm:pt>
  </dgm:ptLst>
  <dgm:cxnLst>
    <dgm:cxn modelId="{3F3331E2-5421-4658-808B-A23F52B1B5CB}" type="presOf" srcId="{295493C5-D558-4895-8489-9EF30FCADA2A}" destId="{6EB5AB1D-9C48-48BD-B3BA-2185F75F875C}" srcOrd="0" destOrd="0" presId="urn:microsoft.com/office/officeart/2005/8/layout/cycle6#1"/>
    <dgm:cxn modelId="{4E9B1F9A-627F-492D-BD88-D60E91C36A66}" type="presOf" srcId="{C259E6B9-0EFD-425E-8806-97DE6F647A4F}" destId="{AE7C47A4-2764-4602-A340-7774362BC370}" srcOrd="0" destOrd="0" presId="urn:microsoft.com/office/officeart/2005/8/layout/cycle6#1"/>
    <dgm:cxn modelId="{2D8FCA44-B8A6-4099-8739-3B1CCDBD5A32}" type="presOf" srcId="{24519715-5216-4D9E-8C42-818ADCA31A39}" destId="{04B5FBCA-2E69-4E87-8814-63424FBB25D9}" srcOrd="0" destOrd="0" presId="urn:microsoft.com/office/officeart/2005/8/layout/cycle6#1"/>
    <dgm:cxn modelId="{189196B4-57EE-4A94-8094-0E19EBCB2FA3}" type="presOf" srcId="{D50B12D5-AC12-495E-98AE-7E1E27A25DA4}" destId="{0C2A4C11-EF17-4BE8-805A-6408D3E61D15}" srcOrd="0" destOrd="0" presId="urn:microsoft.com/office/officeart/2005/8/layout/cycle6#1"/>
    <dgm:cxn modelId="{677F9C25-A1F4-415B-B09B-5450AC96EA4D}" type="presOf" srcId="{831FBAC9-144B-4763-96F2-A759F1C98873}" destId="{D9D8E54D-83C6-4F99-8321-2986672B0AED}" srcOrd="0" destOrd="0" presId="urn:microsoft.com/office/officeart/2005/8/layout/cycle6#1"/>
    <dgm:cxn modelId="{BE56BA37-D3A5-4E32-B8BE-F12DE09534CE}" type="presOf" srcId="{E20369F8-9E5C-4E20-A0D9-852B95397195}" destId="{ADFB737E-FCC6-42E4-ADA8-408D77322760}" srcOrd="0" destOrd="0" presId="urn:microsoft.com/office/officeart/2005/8/layout/cycle6#1"/>
    <dgm:cxn modelId="{320BA204-2760-414B-B899-81D43920F5C6}" type="presOf" srcId="{7EEEADBF-3FFE-4568-8D00-0D37F2D069AD}" destId="{62470765-A36B-4A37-9A5C-67565D9C46FB}" srcOrd="0" destOrd="0" presId="urn:microsoft.com/office/officeart/2005/8/layout/cycle6#1"/>
    <dgm:cxn modelId="{D85E81A6-0677-4ED3-841B-FE6C847E6738}" type="presOf" srcId="{F61AE8CF-14B8-4AE0-9029-E84E5678B995}" destId="{D3D1A596-E3F9-4AE6-8F49-6124B4D52860}" srcOrd="0" destOrd="0" presId="urn:microsoft.com/office/officeart/2005/8/layout/cycle6#1"/>
    <dgm:cxn modelId="{83200B40-FFB2-45C0-AEBA-95FADC68FB3B}" srcId="{12EACAEF-5F18-4DB7-85C6-08CC1A6112BE}" destId="{D666ED0D-BFEB-4FC3-977E-1D00F8B02BCF}" srcOrd="0" destOrd="0" parTransId="{81F56A83-150E-4D35-A649-9299435E7326}" sibTransId="{831FBAC9-144B-4763-96F2-A759F1C98873}"/>
    <dgm:cxn modelId="{C4ACC940-6004-4373-9DDC-F55037E4493C}" type="presOf" srcId="{12EACAEF-5F18-4DB7-85C6-08CC1A6112BE}" destId="{91CB88B9-95A7-48EF-862C-757657D93224}" srcOrd="0" destOrd="0" presId="urn:microsoft.com/office/officeart/2005/8/layout/cycle6#1"/>
    <dgm:cxn modelId="{310B8C62-5A28-447C-838A-C29B2D4B10FC}" type="presOf" srcId="{D666ED0D-BFEB-4FC3-977E-1D00F8B02BCF}" destId="{98BD82F3-D7D6-463F-B644-F3775D8886C2}" srcOrd="0" destOrd="0" presId="urn:microsoft.com/office/officeart/2005/8/layout/cycle6#1"/>
    <dgm:cxn modelId="{468C38B9-6197-4E18-99BE-F30FDFE2F2B5}" srcId="{12EACAEF-5F18-4DB7-85C6-08CC1A6112BE}" destId="{F61AE8CF-14B8-4AE0-9029-E84E5678B995}" srcOrd="2" destOrd="0" parTransId="{0A64EEB9-7654-4CE0-B5BB-BE416995D376}" sibTransId="{7EEEADBF-3FFE-4568-8D00-0D37F2D069AD}"/>
    <dgm:cxn modelId="{5CCCB3E2-00D6-416D-AE7D-4D9051AF5570}" srcId="{12EACAEF-5F18-4DB7-85C6-08CC1A6112BE}" destId="{24519715-5216-4D9E-8C42-818ADCA31A39}" srcOrd="4" destOrd="0" parTransId="{01E3FFC1-427F-48BA-B272-1C7C36FC7C3E}" sibTransId="{D50B12D5-AC12-495E-98AE-7E1E27A25DA4}"/>
    <dgm:cxn modelId="{2B22332C-BAE2-46FE-B288-78AEA7D9BFEC}" type="presOf" srcId="{32664E2D-BE83-4A87-B9E9-B89132C0171F}" destId="{913F36A1-1202-4ABB-AAF9-78A337043A92}" srcOrd="0" destOrd="0" presId="urn:microsoft.com/office/officeart/2005/8/layout/cycle6#1"/>
    <dgm:cxn modelId="{5CFD4AA6-FDAA-47B0-A565-7CE5DBAB21E3}" srcId="{12EACAEF-5F18-4DB7-85C6-08CC1A6112BE}" destId="{E20369F8-9E5C-4E20-A0D9-852B95397195}" srcOrd="3" destOrd="0" parTransId="{85ABFF87-E99A-4137-8000-94A36BD322F8}" sibTransId="{C259E6B9-0EFD-425E-8806-97DE6F647A4F}"/>
    <dgm:cxn modelId="{80F664EB-B46B-4CB8-9D52-B7135B15153E}" srcId="{12EACAEF-5F18-4DB7-85C6-08CC1A6112BE}" destId="{32664E2D-BE83-4A87-B9E9-B89132C0171F}" srcOrd="1" destOrd="0" parTransId="{470B3A31-B719-4357-ABD6-EB4823D93241}" sibTransId="{295493C5-D558-4895-8489-9EF30FCADA2A}"/>
    <dgm:cxn modelId="{C6216993-DA2B-4CFC-90BF-AE05ECE12026}" type="presParOf" srcId="{91CB88B9-95A7-48EF-862C-757657D93224}" destId="{98BD82F3-D7D6-463F-B644-F3775D8886C2}" srcOrd="0" destOrd="0" presId="urn:microsoft.com/office/officeart/2005/8/layout/cycle6#1"/>
    <dgm:cxn modelId="{5D271C4A-C051-46D3-82DF-080B31D800AC}" type="presParOf" srcId="{91CB88B9-95A7-48EF-862C-757657D93224}" destId="{EF65BB42-2E07-4962-BEB5-C5CCD474436F}" srcOrd="1" destOrd="0" presId="urn:microsoft.com/office/officeart/2005/8/layout/cycle6#1"/>
    <dgm:cxn modelId="{D489D355-E5FC-44D1-890C-4717A55739BA}" type="presParOf" srcId="{91CB88B9-95A7-48EF-862C-757657D93224}" destId="{D9D8E54D-83C6-4F99-8321-2986672B0AED}" srcOrd="2" destOrd="0" presId="urn:microsoft.com/office/officeart/2005/8/layout/cycle6#1"/>
    <dgm:cxn modelId="{8B99BF9C-D64E-407C-8A9D-C5986855AE4F}" type="presParOf" srcId="{91CB88B9-95A7-48EF-862C-757657D93224}" destId="{913F36A1-1202-4ABB-AAF9-78A337043A92}" srcOrd="3" destOrd="0" presId="urn:microsoft.com/office/officeart/2005/8/layout/cycle6#1"/>
    <dgm:cxn modelId="{6563EDED-DB3E-4591-9579-47163D06C052}" type="presParOf" srcId="{91CB88B9-95A7-48EF-862C-757657D93224}" destId="{0B7D96F6-4DD0-41CC-A13F-D3089B790BAE}" srcOrd="4" destOrd="0" presId="urn:microsoft.com/office/officeart/2005/8/layout/cycle6#1"/>
    <dgm:cxn modelId="{6427E6C4-C45E-4553-8465-EE1A9C57801C}" type="presParOf" srcId="{91CB88B9-95A7-48EF-862C-757657D93224}" destId="{6EB5AB1D-9C48-48BD-B3BA-2185F75F875C}" srcOrd="5" destOrd="0" presId="urn:microsoft.com/office/officeart/2005/8/layout/cycle6#1"/>
    <dgm:cxn modelId="{819AD14F-2C20-4ABD-A837-2DB709EF20C9}" type="presParOf" srcId="{91CB88B9-95A7-48EF-862C-757657D93224}" destId="{D3D1A596-E3F9-4AE6-8F49-6124B4D52860}" srcOrd="6" destOrd="0" presId="urn:microsoft.com/office/officeart/2005/8/layout/cycle6#1"/>
    <dgm:cxn modelId="{E5EFEE6D-6BCB-46D3-8F0D-7EEC87C964E8}" type="presParOf" srcId="{91CB88B9-95A7-48EF-862C-757657D93224}" destId="{FFED73B8-DF5F-487C-B2EA-5D4E785EE794}" srcOrd="7" destOrd="0" presId="urn:microsoft.com/office/officeart/2005/8/layout/cycle6#1"/>
    <dgm:cxn modelId="{73D0222F-22A8-4347-BABE-CB1F29EBD7A4}" type="presParOf" srcId="{91CB88B9-95A7-48EF-862C-757657D93224}" destId="{62470765-A36B-4A37-9A5C-67565D9C46FB}" srcOrd="8" destOrd="0" presId="urn:microsoft.com/office/officeart/2005/8/layout/cycle6#1"/>
    <dgm:cxn modelId="{624F69C5-1190-4F29-A908-7143CA587314}" type="presParOf" srcId="{91CB88B9-95A7-48EF-862C-757657D93224}" destId="{ADFB737E-FCC6-42E4-ADA8-408D77322760}" srcOrd="9" destOrd="0" presId="urn:microsoft.com/office/officeart/2005/8/layout/cycle6#1"/>
    <dgm:cxn modelId="{910CC5F5-E85A-447B-9747-15BBCECD7541}" type="presParOf" srcId="{91CB88B9-95A7-48EF-862C-757657D93224}" destId="{453F4D6B-6374-424B-AB7B-FC244CE11E06}" srcOrd="10" destOrd="0" presId="urn:microsoft.com/office/officeart/2005/8/layout/cycle6#1"/>
    <dgm:cxn modelId="{634CABD2-A6A8-40AC-B76A-2EF0A1B850E4}" type="presParOf" srcId="{91CB88B9-95A7-48EF-862C-757657D93224}" destId="{AE7C47A4-2764-4602-A340-7774362BC370}" srcOrd="11" destOrd="0" presId="urn:microsoft.com/office/officeart/2005/8/layout/cycle6#1"/>
    <dgm:cxn modelId="{F25D772F-0DAC-4B43-8A22-59140041E14F}" type="presParOf" srcId="{91CB88B9-95A7-48EF-862C-757657D93224}" destId="{04B5FBCA-2E69-4E87-8814-63424FBB25D9}" srcOrd="12" destOrd="0" presId="urn:microsoft.com/office/officeart/2005/8/layout/cycle6#1"/>
    <dgm:cxn modelId="{F88971C3-F622-4025-A3BC-6BC874748C6F}" type="presParOf" srcId="{91CB88B9-95A7-48EF-862C-757657D93224}" destId="{6F8A0C9F-0ECB-4E72-87DE-64D25BE0C3FD}" srcOrd="13" destOrd="0" presId="urn:microsoft.com/office/officeart/2005/8/layout/cycle6#1"/>
    <dgm:cxn modelId="{AE5FAB08-7501-481E-8195-D97D19DE7851}" type="presParOf" srcId="{91CB88B9-95A7-48EF-862C-757657D93224}" destId="{0C2A4C11-EF17-4BE8-805A-6408D3E61D15}" srcOrd="14" destOrd="0" presId="urn:microsoft.com/office/officeart/2005/8/layout/cycle6#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3AFC29-45B1-4124-8B11-7013457FB21C}" type="doc">
      <dgm:prSet loTypeId="urn:microsoft.com/office/officeart/2005/8/layout/equation2#1" loCatId="relationship" qsTypeId="urn:microsoft.com/office/officeart/2005/8/quickstyle/simple1#7" qsCatId="simple" csTypeId="urn:microsoft.com/office/officeart/2005/8/colors/accent2_1#2" csCatId="accent2" phldr="1"/>
      <dgm:spPr/>
    </dgm:pt>
    <dgm:pt modelId="{64446867-D90E-4CD9-9C5D-4A3DB8DB32D8}">
      <dgm:prSet phldrT="[文本]"/>
      <dgm:spPr/>
      <dgm:t>
        <a:bodyPr/>
        <a:lstStyle/>
        <a:p>
          <a:r>
            <a:rPr lang="en-US" altLang="zh-CN"/>
            <a:t>5</a:t>
          </a:r>
          <a:r>
            <a:rPr lang="zh-CN" altLang="en-US"/>
            <a:t>千万营业额</a:t>
          </a:r>
        </a:p>
      </dgm:t>
    </dgm:pt>
    <dgm:pt modelId="{FBA4D7F7-EF4B-4760-B0F7-BA8CE35E1F12}" type="parTrans" cxnId="{B9B89212-726C-4187-9F8F-124EB93DA22D}">
      <dgm:prSet/>
      <dgm:spPr/>
      <dgm:t>
        <a:bodyPr/>
        <a:lstStyle/>
        <a:p>
          <a:endParaRPr lang="zh-CN" altLang="en-US"/>
        </a:p>
      </dgm:t>
    </dgm:pt>
    <dgm:pt modelId="{BE482AFE-E767-498C-81CF-4406BBCA25B1}" type="sibTrans" cxnId="{B9B89212-726C-4187-9F8F-124EB93DA22D}">
      <dgm:prSet/>
      <dgm:spPr/>
      <dgm:t>
        <a:bodyPr/>
        <a:lstStyle/>
        <a:p>
          <a:endParaRPr lang="zh-CN" altLang="en-US"/>
        </a:p>
      </dgm:t>
    </dgm:pt>
    <dgm:pt modelId="{B9E47460-9D5A-441F-BD84-C6B99FB671B4}">
      <dgm:prSet phldrT="[文本]"/>
      <dgm:spPr/>
      <dgm:t>
        <a:bodyPr/>
        <a:lstStyle/>
        <a:p>
          <a:r>
            <a:rPr lang="zh-CN" altLang="en-US"/>
            <a:t>比去年高</a:t>
          </a:r>
          <a:r>
            <a:rPr lang="en-US" altLang="zh-CN"/>
            <a:t>1.5</a:t>
          </a:r>
          <a:r>
            <a:rPr lang="zh-CN" altLang="en-US"/>
            <a:t>倍</a:t>
          </a:r>
        </a:p>
      </dgm:t>
    </dgm:pt>
    <dgm:pt modelId="{797DF777-8783-4064-98C0-7DE62D394168}" type="parTrans" cxnId="{F11D7D49-3BC2-412A-9344-7530BAE492A9}">
      <dgm:prSet/>
      <dgm:spPr/>
      <dgm:t>
        <a:bodyPr/>
        <a:lstStyle/>
        <a:p>
          <a:endParaRPr lang="zh-CN" altLang="en-US"/>
        </a:p>
      </dgm:t>
    </dgm:pt>
    <dgm:pt modelId="{F41AA463-E4B3-418C-B43C-B6EA3CD59B04}" type="sibTrans" cxnId="{F11D7D49-3BC2-412A-9344-7530BAE492A9}">
      <dgm:prSet/>
      <dgm:spPr/>
      <dgm:t>
        <a:bodyPr/>
        <a:lstStyle/>
        <a:p>
          <a:endParaRPr lang="zh-CN" altLang="en-US"/>
        </a:p>
      </dgm:t>
    </dgm:pt>
    <dgm:pt modelId="{282FECAC-EEBC-4858-9272-095B5DF338CA}">
      <dgm:prSet phldrT="[文本]"/>
      <dgm:spPr/>
      <dgm:t>
        <a:bodyPr/>
        <a:lstStyle/>
        <a:p>
          <a:r>
            <a:rPr lang="zh-CN" altLang="en-US"/>
            <a:t>对象的</a:t>
          </a:r>
          <a:endParaRPr lang="en-US" altLang="zh-CN"/>
        </a:p>
        <a:p>
          <a:r>
            <a:rPr lang="zh-CN" altLang="en-US"/>
            <a:t>综合分析</a:t>
          </a:r>
        </a:p>
      </dgm:t>
    </dgm:pt>
    <dgm:pt modelId="{F89AA4CE-C261-4906-93AC-16ED633A5BF9}" type="parTrans" cxnId="{7033F6A2-7D72-4622-A4F7-AB3C0DA8371D}">
      <dgm:prSet/>
      <dgm:spPr/>
      <dgm:t>
        <a:bodyPr/>
        <a:lstStyle/>
        <a:p>
          <a:endParaRPr lang="zh-CN" altLang="en-US"/>
        </a:p>
      </dgm:t>
    </dgm:pt>
    <dgm:pt modelId="{3BBA00A9-1783-4B30-BD8E-904B062F5C96}" type="sibTrans" cxnId="{7033F6A2-7D72-4622-A4F7-AB3C0DA8371D}">
      <dgm:prSet/>
      <dgm:spPr/>
      <dgm:t>
        <a:bodyPr/>
        <a:lstStyle/>
        <a:p>
          <a:endParaRPr lang="zh-CN" altLang="en-US"/>
        </a:p>
      </dgm:t>
    </dgm:pt>
    <dgm:pt modelId="{13CEBB04-555F-4AAC-A094-2FC55551DB00}" type="pres">
      <dgm:prSet presAssocID="{833AFC29-45B1-4124-8B11-7013457FB21C}" presName="Name0" presStyleCnt="0">
        <dgm:presLayoutVars>
          <dgm:dir/>
          <dgm:resizeHandles val="exact"/>
        </dgm:presLayoutVars>
      </dgm:prSet>
      <dgm:spPr/>
    </dgm:pt>
    <dgm:pt modelId="{98EA58BE-3CDE-40F6-970D-5CCE1972AC67}" type="pres">
      <dgm:prSet presAssocID="{833AFC29-45B1-4124-8B11-7013457FB21C}" presName="vNodes" presStyleCnt="0"/>
      <dgm:spPr/>
    </dgm:pt>
    <dgm:pt modelId="{D3730ADE-0008-4960-88F7-54E3627A4626}" type="pres">
      <dgm:prSet presAssocID="{64446867-D90E-4CD9-9C5D-4A3DB8DB32D8}" presName="node" presStyleLbl="node1" presStyleIdx="0" presStyleCnt="3">
        <dgm:presLayoutVars>
          <dgm:bulletEnabled val="1"/>
        </dgm:presLayoutVars>
      </dgm:prSet>
      <dgm:spPr/>
      <dgm:t>
        <a:bodyPr/>
        <a:lstStyle/>
        <a:p>
          <a:endParaRPr lang="zh-CN" altLang="en-US"/>
        </a:p>
      </dgm:t>
    </dgm:pt>
    <dgm:pt modelId="{F3F61FA7-5AB6-42C9-91DC-73BB8BB58307}" type="pres">
      <dgm:prSet presAssocID="{BE482AFE-E767-498C-81CF-4406BBCA25B1}" presName="spacerT" presStyleCnt="0"/>
      <dgm:spPr/>
    </dgm:pt>
    <dgm:pt modelId="{A329F6D9-E6E7-4B2D-97A6-23BD8BC381F4}" type="pres">
      <dgm:prSet presAssocID="{BE482AFE-E767-498C-81CF-4406BBCA25B1}" presName="sibTrans" presStyleLbl="sibTrans2D1" presStyleIdx="0" presStyleCnt="2"/>
      <dgm:spPr/>
      <dgm:t>
        <a:bodyPr/>
        <a:lstStyle/>
        <a:p>
          <a:endParaRPr lang="zh-CN" altLang="en-US"/>
        </a:p>
      </dgm:t>
    </dgm:pt>
    <dgm:pt modelId="{39A4CAC6-8244-41B8-A01C-9E62B9192674}" type="pres">
      <dgm:prSet presAssocID="{BE482AFE-E767-498C-81CF-4406BBCA25B1}" presName="spacerB" presStyleCnt="0"/>
      <dgm:spPr/>
    </dgm:pt>
    <dgm:pt modelId="{E49E059A-F624-4BCC-883A-70259DEFEFA4}" type="pres">
      <dgm:prSet presAssocID="{B9E47460-9D5A-441F-BD84-C6B99FB671B4}" presName="node" presStyleLbl="node1" presStyleIdx="1" presStyleCnt="3">
        <dgm:presLayoutVars>
          <dgm:bulletEnabled val="1"/>
        </dgm:presLayoutVars>
      </dgm:prSet>
      <dgm:spPr/>
      <dgm:t>
        <a:bodyPr/>
        <a:lstStyle/>
        <a:p>
          <a:endParaRPr lang="zh-CN" altLang="en-US"/>
        </a:p>
      </dgm:t>
    </dgm:pt>
    <dgm:pt modelId="{350EAB64-7E79-439F-A8B0-C1B508261529}" type="pres">
      <dgm:prSet presAssocID="{833AFC29-45B1-4124-8B11-7013457FB21C}" presName="sibTransLast" presStyleLbl="sibTrans2D1" presStyleIdx="1" presStyleCnt="2"/>
      <dgm:spPr/>
      <dgm:t>
        <a:bodyPr/>
        <a:lstStyle/>
        <a:p>
          <a:endParaRPr lang="zh-CN" altLang="en-US"/>
        </a:p>
      </dgm:t>
    </dgm:pt>
    <dgm:pt modelId="{3F29EC2D-1168-4C0A-B3D9-B21C28E8A71A}" type="pres">
      <dgm:prSet presAssocID="{833AFC29-45B1-4124-8B11-7013457FB21C}" presName="connectorText" presStyleLbl="sibTrans2D1" presStyleIdx="1" presStyleCnt="2"/>
      <dgm:spPr/>
      <dgm:t>
        <a:bodyPr/>
        <a:lstStyle/>
        <a:p>
          <a:endParaRPr lang="zh-CN" altLang="en-US"/>
        </a:p>
      </dgm:t>
    </dgm:pt>
    <dgm:pt modelId="{2DB14F61-30F7-4C70-836E-B0F832B1427D}" type="pres">
      <dgm:prSet presAssocID="{833AFC29-45B1-4124-8B11-7013457FB21C}" presName="lastNode" presStyleLbl="node1" presStyleIdx="2" presStyleCnt="3" custScaleX="109624">
        <dgm:presLayoutVars>
          <dgm:bulletEnabled val="1"/>
        </dgm:presLayoutVars>
      </dgm:prSet>
      <dgm:spPr/>
      <dgm:t>
        <a:bodyPr/>
        <a:lstStyle/>
        <a:p>
          <a:endParaRPr lang="zh-CN" altLang="en-US"/>
        </a:p>
      </dgm:t>
    </dgm:pt>
  </dgm:ptLst>
  <dgm:cxnLst>
    <dgm:cxn modelId="{59A646E9-919B-4E0A-9981-685133ECA886}" type="presOf" srcId="{F41AA463-E4B3-418C-B43C-B6EA3CD59B04}" destId="{350EAB64-7E79-439F-A8B0-C1B508261529}" srcOrd="0" destOrd="0" presId="urn:microsoft.com/office/officeart/2005/8/layout/equation2#1"/>
    <dgm:cxn modelId="{7033F6A2-7D72-4622-A4F7-AB3C0DA8371D}" srcId="{833AFC29-45B1-4124-8B11-7013457FB21C}" destId="{282FECAC-EEBC-4858-9272-095B5DF338CA}" srcOrd="2" destOrd="0" parTransId="{F89AA4CE-C261-4906-93AC-16ED633A5BF9}" sibTransId="{3BBA00A9-1783-4B30-BD8E-904B062F5C96}"/>
    <dgm:cxn modelId="{B9B89212-726C-4187-9F8F-124EB93DA22D}" srcId="{833AFC29-45B1-4124-8B11-7013457FB21C}" destId="{64446867-D90E-4CD9-9C5D-4A3DB8DB32D8}" srcOrd="0" destOrd="0" parTransId="{FBA4D7F7-EF4B-4760-B0F7-BA8CE35E1F12}" sibTransId="{BE482AFE-E767-498C-81CF-4406BBCA25B1}"/>
    <dgm:cxn modelId="{14F24781-CBD8-467F-89A8-7A3ACF9B8EAA}" type="presOf" srcId="{833AFC29-45B1-4124-8B11-7013457FB21C}" destId="{13CEBB04-555F-4AAC-A094-2FC55551DB00}" srcOrd="0" destOrd="0" presId="urn:microsoft.com/office/officeart/2005/8/layout/equation2#1"/>
    <dgm:cxn modelId="{BDB4FC9D-946E-48AB-8967-3E23108473A1}" type="presOf" srcId="{282FECAC-EEBC-4858-9272-095B5DF338CA}" destId="{2DB14F61-30F7-4C70-836E-B0F832B1427D}" srcOrd="0" destOrd="0" presId="urn:microsoft.com/office/officeart/2005/8/layout/equation2#1"/>
    <dgm:cxn modelId="{0E6437BC-6ED2-48B0-A94E-7A1CD5400F98}" type="presOf" srcId="{64446867-D90E-4CD9-9C5D-4A3DB8DB32D8}" destId="{D3730ADE-0008-4960-88F7-54E3627A4626}" srcOrd="0" destOrd="0" presId="urn:microsoft.com/office/officeart/2005/8/layout/equation2#1"/>
    <dgm:cxn modelId="{2B8731E2-915A-4E35-B5E4-BCFAE850DE3F}" type="presOf" srcId="{BE482AFE-E767-498C-81CF-4406BBCA25B1}" destId="{A329F6D9-E6E7-4B2D-97A6-23BD8BC381F4}" srcOrd="0" destOrd="0" presId="urn:microsoft.com/office/officeart/2005/8/layout/equation2#1"/>
    <dgm:cxn modelId="{F11D7D49-3BC2-412A-9344-7530BAE492A9}" srcId="{833AFC29-45B1-4124-8B11-7013457FB21C}" destId="{B9E47460-9D5A-441F-BD84-C6B99FB671B4}" srcOrd="1" destOrd="0" parTransId="{797DF777-8783-4064-98C0-7DE62D394168}" sibTransId="{F41AA463-E4B3-418C-B43C-B6EA3CD59B04}"/>
    <dgm:cxn modelId="{CAE1859D-FF2C-4D6D-9B41-6E5B61A8AA19}" type="presOf" srcId="{B9E47460-9D5A-441F-BD84-C6B99FB671B4}" destId="{E49E059A-F624-4BCC-883A-70259DEFEFA4}" srcOrd="0" destOrd="0" presId="urn:microsoft.com/office/officeart/2005/8/layout/equation2#1"/>
    <dgm:cxn modelId="{73E77CC8-F537-49D5-886A-19B54906A00C}" type="presOf" srcId="{F41AA463-E4B3-418C-B43C-B6EA3CD59B04}" destId="{3F29EC2D-1168-4C0A-B3D9-B21C28E8A71A}" srcOrd="1" destOrd="0" presId="urn:microsoft.com/office/officeart/2005/8/layout/equation2#1"/>
    <dgm:cxn modelId="{DC9B86DC-699E-4B13-A7DB-DCF0DC6778B6}" type="presParOf" srcId="{13CEBB04-555F-4AAC-A094-2FC55551DB00}" destId="{98EA58BE-3CDE-40F6-970D-5CCE1972AC67}" srcOrd="0" destOrd="0" presId="urn:microsoft.com/office/officeart/2005/8/layout/equation2#1"/>
    <dgm:cxn modelId="{F8394C27-76F8-498B-96E2-288EEAF40A62}" type="presParOf" srcId="{98EA58BE-3CDE-40F6-970D-5CCE1972AC67}" destId="{D3730ADE-0008-4960-88F7-54E3627A4626}" srcOrd="0" destOrd="0" presId="urn:microsoft.com/office/officeart/2005/8/layout/equation2#1"/>
    <dgm:cxn modelId="{BF4DA62F-08D3-4A7D-9F7A-073559EFC3BC}" type="presParOf" srcId="{98EA58BE-3CDE-40F6-970D-5CCE1972AC67}" destId="{F3F61FA7-5AB6-42C9-91DC-73BB8BB58307}" srcOrd="1" destOrd="0" presId="urn:microsoft.com/office/officeart/2005/8/layout/equation2#1"/>
    <dgm:cxn modelId="{D4FACA06-C27E-4B31-AC25-740A13C23056}" type="presParOf" srcId="{98EA58BE-3CDE-40F6-970D-5CCE1972AC67}" destId="{A329F6D9-E6E7-4B2D-97A6-23BD8BC381F4}" srcOrd="2" destOrd="0" presId="urn:microsoft.com/office/officeart/2005/8/layout/equation2#1"/>
    <dgm:cxn modelId="{33C8A36F-6F35-461B-A1F7-77035CF9C081}" type="presParOf" srcId="{98EA58BE-3CDE-40F6-970D-5CCE1972AC67}" destId="{39A4CAC6-8244-41B8-A01C-9E62B9192674}" srcOrd="3" destOrd="0" presId="urn:microsoft.com/office/officeart/2005/8/layout/equation2#1"/>
    <dgm:cxn modelId="{94DC4546-D771-4AD7-94F9-512017B9905F}" type="presParOf" srcId="{98EA58BE-3CDE-40F6-970D-5CCE1972AC67}" destId="{E49E059A-F624-4BCC-883A-70259DEFEFA4}" srcOrd="4" destOrd="0" presId="urn:microsoft.com/office/officeart/2005/8/layout/equation2#1"/>
    <dgm:cxn modelId="{3C568B64-4D3D-4549-875B-C1738E50FDDF}" type="presParOf" srcId="{13CEBB04-555F-4AAC-A094-2FC55551DB00}" destId="{350EAB64-7E79-439F-A8B0-C1B508261529}" srcOrd="1" destOrd="0" presId="urn:microsoft.com/office/officeart/2005/8/layout/equation2#1"/>
    <dgm:cxn modelId="{0C5BCBFB-E62E-4C50-B8B3-EEACA38D1A82}" type="presParOf" srcId="{350EAB64-7E79-439F-A8B0-C1B508261529}" destId="{3F29EC2D-1168-4C0A-B3D9-B21C28E8A71A}" srcOrd="0" destOrd="0" presId="urn:microsoft.com/office/officeart/2005/8/layout/equation2#1"/>
    <dgm:cxn modelId="{DF49B2FD-3FE9-4B56-BF34-7CEB3BB70A4B}" type="presParOf" srcId="{13CEBB04-555F-4AAC-A094-2FC55551DB00}" destId="{2DB14F61-30F7-4C70-836E-B0F832B1427D}" srcOrd="2" destOrd="0" presId="urn:microsoft.com/office/officeart/2005/8/layout/equation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E0B65-B296-4951-AB65-7D5102F557A8}">
      <dsp:nvSpPr>
        <dsp:cNvPr id="0" name=""/>
        <dsp:cNvSpPr/>
      </dsp:nvSpPr>
      <dsp:spPr>
        <a:xfrm>
          <a:off x="545120" y="1008378"/>
          <a:ext cx="2302655"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100000"/>
            </a:lnSpc>
            <a:spcBef>
              <a:spcPct val="0"/>
            </a:spcBef>
            <a:spcAft>
              <a:spcPct val="35000"/>
            </a:spcAft>
          </a:pPr>
          <a:r>
            <a:rPr lang="zh-CN" altLang="en-US" sz="2400" kern="1200">
              <a:latin typeface="微软雅黑" panose="020B0503020204020204" pitchFamily="34" charset="-122"/>
              <a:ea typeface="微软雅黑" panose="020B0503020204020204" pitchFamily="34" charset="-122"/>
            </a:rPr>
            <a:t>数据分析类型</a:t>
          </a:r>
        </a:p>
      </dsp:txBody>
      <dsp:txXfrm>
        <a:off x="570730" y="1033988"/>
        <a:ext cx="2251435" cy="823177"/>
      </dsp:txXfrm>
    </dsp:sp>
    <dsp:sp modelId="{23897F5C-A196-4D2A-9EDF-EA5E2296F59C}">
      <dsp:nvSpPr>
        <dsp:cNvPr id="0" name=""/>
        <dsp:cNvSpPr/>
      </dsp:nvSpPr>
      <dsp:spPr>
        <a:xfrm rot="18289469">
          <a:off x="2585066" y="915579"/>
          <a:ext cx="1224936" cy="54438"/>
        </a:xfrm>
        <a:custGeom>
          <a:avLst/>
          <a:gdLst/>
          <a:ahLst/>
          <a:cxnLst/>
          <a:rect l="0" t="0" r="0" b="0"/>
          <a:pathLst>
            <a:path>
              <a:moveTo>
                <a:pt x="0" y="27219"/>
              </a:moveTo>
              <a:lnTo>
                <a:pt x="1224936" y="272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66911" y="912175"/>
        <a:ext cx="61246" cy="61246"/>
      </dsp:txXfrm>
    </dsp:sp>
    <dsp:sp modelId="{8B916216-6D8F-4A0D-BF12-6D4AA9F4EDC5}">
      <dsp:nvSpPr>
        <dsp:cNvPr id="0" name=""/>
        <dsp:cNvSpPr/>
      </dsp:nvSpPr>
      <dsp:spPr>
        <a:xfrm>
          <a:off x="3547293" y="2822"/>
          <a:ext cx="2054816"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b="1" kern="1200">
              <a:solidFill>
                <a:srgbClr val="5B9BD5"/>
              </a:solidFill>
              <a:latin typeface="微软雅黑" panose="020B0503020204020204" pitchFamily="34" charset="-122"/>
              <a:ea typeface="微软雅黑" panose="020B0503020204020204" pitchFamily="34" charset="-122"/>
            </a:rPr>
            <a:t>描述性统计分析</a:t>
          </a:r>
        </a:p>
      </dsp:txBody>
      <dsp:txXfrm>
        <a:off x="3572903" y="28432"/>
        <a:ext cx="2003596" cy="823177"/>
      </dsp:txXfrm>
    </dsp:sp>
    <dsp:sp modelId="{CC52C732-8667-4740-852F-3362DE4E4E17}">
      <dsp:nvSpPr>
        <dsp:cNvPr id="0" name=""/>
        <dsp:cNvSpPr/>
      </dsp:nvSpPr>
      <dsp:spPr>
        <a:xfrm>
          <a:off x="5602109" y="412801"/>
          <a:ext cx="699517" cy="54438"/>
        </a:xfrm>
        <a:custGeom>
          <a:avLst/>
          <a:gdLst/>
          <a:ahLst/>
          <a:cxnLst/>
          <a:rect l="0" t="0" r="0" b="0"/>
          <a:pathLst>
            <a:path>
              <a:moveTo>
                <a:pt x="0" y="27219"/>
              </a:moveTo>
              <a:lnTo>
                <a:pt x="699517" y="272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34380" y="422532"/>
        <a:ext cx="34975" cy="34975"/>
      </dsp:txXfrm>
    </dsp:sp>
    <dsp:sp modelId="{65997604-8C77-42F3-91A5-D0B29801CB4F}">
      <dsp:nvSpPr>
        <dsp:cNvPr id="0" name=""/>
        <dsp:cNvSpPr/>
      </dsp:nvSpPr>
      <dsp:spPr>
        <a:xfrm>
          <a:off x="6301627" y="2822"/>
          <a:ext cx="3300552"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kern="1200">
              <a:latin typeface="微软雅黑" panose="020B0503020204020204" pitchFamily="34" charset="-122"/>
              <a:ea typeface="微软雅黑" panose="020B0503020204020204" pitchFamily="34" charset="-122"/>
            </a:rPr>
            <a:t>概括、表述事物关系</a:t>
          </a:r>
        </a:p>
      </dsp:txBody>
      <dsp:txXfrm>
        <a:off x="6327237" y="28432"/>
        <a:ext cx="3249332" cy="823177"/>
      </dsp:txXfrm>
    </dsp:sp>
    <dsp:sp modelId="{7C0C92E6-69B1-4816-8CC0-2B6824737020}">
      <dsp:nvSpPr>
        <dsp:cNvPr id="0" name=""/>
        <dsp:cNvSpPr/>
      </dsp:nvSpPr>
      <dsp:spPr>
        <a:xfrm>
          <a:off x="2847775" y="1418358"/>
          <a:ext cx="699517" cy="54438"/>
        </a:xfrm>
        <a:custGeom>
          <a:avLst/>
          <a:gdLst/>
          <a:ahLst/>
          <a:cxnLst/>
          <a:rect l="0" t="0" r="0" b="0"/>
          <a:pathLst>
            <a:path>
              <a:moveTo>
                <a:pt x="0" y="27219"/>
              </a:moveTo>
              <a:lnTo>
                <a:pt x="699517" y="272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80046" y="1428089"/>
        <a:ext cx="34975" cy="34975"/>
      </dsp:txXfrm>
    </dsp:sp>
    <dsp:sp modelId="{F5F8C40E-81A7-48DF-93B0-E86B03D7B032}">
      <dsp:nvSpPr>
        <dsp:cNvPr id="0" name=""/>
        <dsp:cNvSpPr/>
      </dsp:nvSpPr>
      <dsp:spPr>
        <a:xfrm>
          <a:off x="3547293" y="1008378"/>
          <a:ext cx="2054816"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b="1" kern="1200">
              <a:solidFill>
                <a:srgbClr val="5B9BD5"/>
              </a:solidFill>
              <a:latin typeface="微软雅黑" panose="020B0503020204020204" pitchFamily="34" charset="-122"/>
              <a:ea typeface="微软雅黑" panose="020B0503020204020204" pitchFamily="34" charset="-122"/>
            </a:rPr>
            <a:t>探索性数据分析</a:t>
          </a:r>
        </a:p>
      </dsp:txBody>
      <dsp:txXfrm>
        <a:off x="3572903" y="1033988"/>
        <a:ext cx="2003596" cy="823177"/>
      </dsp:txXfrm>
    </dsp:sp>
    <dsp:sp modelId="{C14ED5D5-9796-4892-AFB3-12F01A556B0F}">
      <dsp:nvSpPr>
        <dsp:cNvPr id="0" name=""/>
        <dsp:cNvSpPr/>
      </dsp:nvSpPr>
      <dsp:spPr>
        <a:xfrm>
          <a:off x="5602109" y="1418358"/>
          <a:ext cx="699517" cy="54438"/>
        </a:xfrm>
        <a:custGeom>
          <a:avLst/>
          <a:gdLst/>
          <a:ahLst/>
          <a:cxnLst/>
          <a:rect l="0" t="0" r="0" b="0"/>
          <a:pathLst>
            <a:path>
              <a:moveTo>
                <a:pt x="0" y="27219"/>
              </a:moveTo>
              <a:lnTo>
                <a:pt x="699517" y="272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34380" y="1428089"/>
        <a:ext cx="34975" cy="34975"/>
      </dsp:txXfrm>
    </dsp:sp>
    <dsp:sp modelId="{825B3643-6963-4497-BA3D-4300774644A0}">
      <dsp:nvSpPr>
        <dsp:cNvPr id="0" name=""/>
        <dsp:cNvSpPr/>
      </dsp:nvSpPr>
      <dsp:spPr>
        <a:xfrm>
          <a:off x="6301627" y="1008378"/>
          <a:ext cx="3300552"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kern="1200">
              <a:latin typeface="微软雅黑" panose="020B0503020204020204" pitchFamily="34" charset="-122"/>
              <a:ea typeface="微软雅黑" panose="020B0503020204020204" pitchFamily="34" charset="-122"/>
            </a:rPr>
            <a:t>发现数据新征</a:t>
          </a:r>
          <a:endParaRPr sz="2200" kern="1200">
            <a:latin typeface="微软雅黑" panose="020B0503020204020204" pitchFamily="34" charset="-122"/>
            <a:ea typeface="微软雅黑" panose="020B0503020204020204" pitchFamily="34" charset="-122"/>
          </a:endParaRPr>
        </a:p>
      </dsp:txBody>
      <dsp:txXfrm>
        <a:off x="6327237" y="1033988"/>
        <a:ext cx="3249332" cy="823177"/>
      </dsp:txXfrm>
    </dsp:sp>
    <dsp:sp modelId="{F51395E8-D416-4B98-AAD8-B8E0604C5977}">
      <dsp:nvSpPr>
        <dsp:cNvPr id="0" name=""/>
        <dsp:cNvSpPr/>
      </dsp:nvSpPr>
      <dsp:spPr>
        <a:xfrm rot="3310531">
          <a:off x="2585066" y="1921136"/>
          <a:ext cx="1224936" cy="54438"/>
        </a:xfrm>
        <a:custGeom>
          <a:avLst/>
          <a:gdLst/>
          <a:ahLst/>
          <a:cxnLst/>
          <a:rect l="0" t="0" r="0" b="0"/>
          <a:pathLst>
            <a:path>
              <a:moveTo>
                <a:pt x="0" y="27219"/>
              </a:moveTo>
              <a:lnTo>
                <a:pt x="1224936" y="272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166911" y="1917732"/>
        <a:ext cx="61246" cy="61246"/>
      </dsp:txXfrm>
    </dsp:sp>
    <dsp:sp modelId="{8F3DAE9D-6488-435D-BC29-F512E60AF83B}">
      <dsp:nvSpPr>
        <dsp:cNvPr id="0" name=""/>
        <dsp:cNvSpPr/>
      </dsp:nvSpPr>
      <dsp:spPr>
        <a:xfrm>
          <a:off x="3547293" y="2013935"/>
          <a:ext cx="2054816"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b="1" kern="1200">
              <a:solidFill>
                <a:srgbClr val="5B9BD5"/>
              </a:solidFill>
              <a:latin typeface="微软雅黑" panose="020B0503020204020204" pitchFamily="34" charset="-122"/>
              <a:ea typeface="微软雅黑" panose="020B0503020204020204" pitchFamily="34" charset="-122"/>
            </a:rPr>
            <a:t>验证性数据分析</a:t>
          </a:r>
        </a:p>
      </dsp:txBody>
      <dsp:txXfrm>
        <a:off x="3572903" y="2039545"/>
        <a:ext cx="2003596" cy="823177"/>
      </dsp:txXfrm>
    </dsp:sp>
    <dsp:sp modelId="{0E107FA1-B453-404D-AAE7-DB2C415C7248}">
      <dsp:nvSpPr>
        <dsp:cNvPr id="0" name=""/>
        <dsp:cNvSpPr/>
      </dsp:nvSpPr>
      <dsp:spPr>
        <a:xfrm>
          <a:off x="5602109" y="2423914"/>
          <a:ext cx="699517" cy="54438"/>
        </a:xfrm>
        <a:custGeom>
          <a:avLst/>
          <a:gdLst/>
          <a:ahLst/>
          <a:cxnLst/>
          <a:rect l="0" t="0" r="0" b="0"/>
          <a:pathLst>
            <a:path>
              <a:moveTo>
                <a:pt x="0" y="27219"/>
              </a:moveTo>
              <a:lnTo>
                <a:pt x="699517" y="272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934380" y="2433646"/>
        <a:ext cx="34975" cy="34975"/>
      </dsp:txXfrm>
    </dsp:sp>
    <dsp:sp modelId="{9F32D42F-03E4-4CA8-93CF-11CEF10B6D00}">
      <dsp:nvSpPr>
        <dsp:cNvPr id="0" name=""/>
        <dsp:cNvSpPr/>
      </dsp:nvSpPr>
      <dsp:spPr>
        <a:xfrm>
          <a:off x="6301627" y="2013935"/>
          <a:ext cx="3300552" cy="87439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100000"/>
            </a:lnSpc>
            <a:spcBef>
              <a:spcPct val="0"/>
            </a:spcBef>
            <a:spcAft>
              <a:spcPct val="35000"/>
            </a:spcAft>
          </a:pPr>
          <a:r>
            <a:rPr lang="zh-CN" altLang="en-US" sz="2200" kern="1200">
              <a:latin typeface="微软雅黑" panose="020B0503020204020204" pitchFamily="34" charset="-122"/>
              <a:ea typeface="微软雅黑" panose="020B0503020204020204" pitchFamily="34" charset="-122"/>
            </a:rPr>
            <a:t>对假设进行证实或证伪</a:t>
          </a:r>
        </a:p>
      </dsp:txBody>
      <dsp:txXfrm>
        <a:off x="6327237" y="2039545"/>
        <a:ext cx="3249332" cy="823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8EA27-A577-4E24-9CEE-9E6ABDC238E0}">
      <dsp:nvSpPr>
        <dsp:cNvPr id="0" name=""/>
        <dsp:cNvSpPr/>
      </dsp:nvSpPr>
      <dsp:spPr>
        <a:xfrm>
          <a:off x="8297" y="0"/>
          <a:ext cx="2479986" cy="10890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100000"/>
            </a:lnSpc>
            <a:spcBef>
              <a:spcPct val="0"/>
            </a:spcBef>
            <a:spcAft>
              <a:spcPct val="35000"/>
            </a:spcAft>
          </a:pPr>
          <a:r>
            <a:rPr lang="zh-CN" altLang="en-US" sz="2800" kern="1200">
              <a:solidFill>
                <a:srgbClr val="5B9BD5"/>
              </a:solidFill>
              <a:latin typeface="微软雅黑" panose="020B0503020204020204" pitchFamily="34" charset="-122"/>
              <a:ea typeface="微软雅黑" panose="020B0503020204020204" pitchFamily="34" charset="-122"/>
            </a:rPr>
            <a:t>分析现状</a:t>
          </a:r>
        </a:p>
      </dsp:txBody>
      <dsp:txXfrm>
        <a:off x="40193" y="31896"/>
        <a:ext cx="2416194" cy="1025233"/>
      </dsp:txXfrm>
    </dsp:sp>
    <dsp:sp modelId="{05616709-60B7-4EF1-A1DD-DCF25027D44C}">
      <dsp:nvSpPr>
        <dsp:cNvPr id="0" name=""/>
        <dsp:cNvSpPr/>
      </dsp:nvSpPr>
      <dsp:spPr>
        <a:xfrm>
          <a:off x="2736282" y="236994"/>
          <a:ext cx="525757" cy="615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2736282" y="360001"/>
        <a:ext cx="368030" cy="369022"/>
      </dsp:txXfrm>
    </dsp:sp>
    <dsp:sp modelId="{DBF0E1EB-98AC-4C62-A4CE-54EABF6C601A}">
      <dsp:nvSpPr>
        <dsp:cNvPr id="0" name=""/>
        <dsp:cNvSpPr/>
      </dsp:nvSpPr>
      <dsp:spPr>
        <a:xfrm>
          <a:off x="3480279" y="0"/>
          <a:ext cx="2479986" cy="10890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100000"/>
            </a:lnSpc>
            <a:spcBef>
              <a:spcPct val="0"/>
            </a:spcBef>
            <a:spcAft>
              <a:spcPct val="35000"/>
            </a:spcAft>
          </a:pPr>
          <a:r>
            <a:rPr lang="zh-CN" altLang="en-US" sz="2800" kern="1200">
              <a:solidFill>
                <a:srgbClr val="5B9BD5"/>
              </a:solidFill>
              <a:latin typeface="微软雅黑" panose="020B0503020204020204" pitchFamily="34" charset="-122"/>
              <a:ea typeface="微软雅黑" panose="020B0503020204020204" pitchFamily="34" charset="-122"/>
            </a:rPr>
            <a:t>分析原因</a:t>
          </a:r>
        </a:p>
      </dsp:txBody>
      <dsp:txXfrm>
        <a:off x="3512175" y="31896"/>
        <a:ext cx="2416194" cy="1025233"/>
      </dsp:txXfrm>
    </dsp:sp>
    <dsp:sp modelId="{316FDAD7-2735-477D-9826-9BADBF8EFE21}">
      <dsp:nvSpPr>
        <dsp:cNvPr id="0" name=""/>
        <dsp:cNvSpPr/>
      </dsp:nvSpPr>
      <dsp:spPr>
        <a:xfrm>
          <a:off x="6208264" y="236994"/>
          <a:ext cx="525757" cy="615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6208264" y="360001"/>
        <a:ext cx="368030" cy="369022"/>
      </dsp:txXfrm>
    </dsp:sp>
    <dsp:sp modelId="{5C10557F-9425-4621-B9F8-99CA7F0401D5}">
      <dsp:nvSpPr>
        <dsp:cNvPr id="0" name=""/>
        <dsp:cNvSpPr/>
      </dsp:nvSpPr>
      <dsp:spPr>
        <a:xfrm>
          <a:off x="6952260" y="0"/>
          <a:ext cx="2479986" cy="108902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100000"/>
            </a:lnSpc>
            <a:spcBef>
              <a:spcPct val="0"/>
            </a:spcBef>
            <a:spcAft>
              <a:spcPct val="35000"/>
            </a:spcAft>
          </a:pPr>
          <a:r>
            <a:rPr lang="zh-CN" altLang="en-US" sz="2800" kern="1200">
              <a:solidFill>
                <a:srgbClr val="5B9BD5"/>
              </a:solidFill>
              <a:latin typeface="微软雅黑" panose="020B0503020204020204" pitchFamily="34" charset="-122"/>
              <a:ea typeface="微软雅黑" panose="020B0503020204020204" pitchFamily="34" charset="-122"/>
            </a:rPr>
            <a:t>进行预测</a:t>
          </a:r>
        </a:p>
      </dsp:txBody>
      <dsp:txXfrm>
        <a:off x="6984156" y="31896"/>
        <a:ext cx="2416194" cy="1025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FF67C-7129-4715-BC5F-2FE09877F915}">
      <dsp:nvSpPr>
        <dsp:cNvPr id="0" name=""/>
        <dsp:cNvSpPr/>
      </dsp:nvSpPr>
      <dsp:spPr>
        <a:xfrm>
          <a:off x="7546" y="526"/>
          <a:ext cx="1589892"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数据检查</a:t>
          </a:r>
        </a:p>
      </dsp:txBody>
      <dsp:txXfrm>
        <a:off x="47810" y="40790"/>
        <a:ext cx="1509364" cy="1294184"/>
      </dsp:txXfrm>
    </dsp:sp>
    <dsp:sp modelId="{7DC8CC2C-6BA9-4562-A07E-55136BAE76BF}">
      <dsp:nvSpPr>
        <dsp:cNvPr id="0" name=""/>
        <dsp:cNvSpPr/>
      </dsp:nvSpPr>
      <dsp:spPr>
        <a:xfrm>
          <a:off x="7546"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数字准确性检查</a:t>
          </a:r>
        </a:p>
      </dsp:txBody>
      <dsp:txXfrm>
        <a:off x="29891" y="1658240"/>
        <a:ext cx="718214" cy="1330022"/>
      </dsp:txXfrm>
    </dsp:sp>
    <dsp:sp modelId="{4BCFB472-803A-4834-B0E5-2935C0A5BF11}">
      <dsp:nvSpPr>
        <dsp:cNvPr id="0" name=""/>
        <dsp:cNvSpPr/>
      </dsp:nvSpPr>
      <dsp:spPr>
        <a:xfrm>
          <a:off x="834535"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逻辑检查</a:t>
          </a:r>
        </a:p>
      </dsp:txBody>
      <dsp:txXfrm>
        <a:off x="856880" y="1658240"/>
        <a:ext cx="718214" cy="1330022"/>
      </dsp:txXfrm>
    </dsp:sp>
    <dsp:sp modelId="{A9CB8946-1778-4A3C-8C0A-B31F3C612938}">
      <dsp:nvSpPr>
        <dsp:cNvPr id="0" name=""/>
        <dsp:cNvSpPr/>
      </dsp:nvSpPr>
      <dsp:spPr>
        <a:xfrm>
          <a:off x="1725607" y="526"/>
          <a:ext cx="2416880"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数据清洗</a:t>
          </a:r>
        </a:p>
      </dsp:txBody>
      <dsp:txXfrm>
        <a:off x="1765871" y="40790"/>
        <a:ext cx="2336352" cy="1294184"/>
      </dsp:txXfrm>
    </dsp:sp>
    <dsp:sp modelId="{BB01A036-E2C2-4377-AE91-CEEC8E07E34D}">
      <dsp:nvSpPr>
        <dsp:cNvPr id="0" name=""/>
        <dsp:cNvSpPr/>
      </dsp:nvSpPr>
      <dsp:spPr>
        <a:xfrm>
          <a:off x="1725607"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删除错误数据</a:t>
          </a:r>
        </a:p>
      </dsp:txBody>
      <dsp:txXfrm>
        <a:off x="1747952" y="1658240"/>
        <a:ext cx="718214" cy="1330022"/>
      </dsp:txXfrm>
    </dsp:sp>
    <dsp:sp modelId="{B9E62A85-0F38-4CB4-B27A-8E3C0784D23C}">
      <dsp:nvSpPr>
        <dsp:cNvPr id="0" name=""/>
        <dsp:cNvSpPr/>
      </dsp:nvSpPr>
      <dsp:spPr>
        <a:xfrm>
          <a:off x="2552595"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删除多余数据</a:t>
          </a:r>
        </a:p>
      </dsp:txBody>
      <dsp:txXfrm>
        <a:off x="2574940" y="1658240"/>
        <a:ext cx="718214" cy="1330022"/>
      </dsp:txXfrm>
    </dsp:sp>
    <dsp:sp modelId="{F6262BF0-D3B0-4E24-8BD4-4389F6166BA0}">
      <dsp:nvSpPr>
        <dsp:cNvPr id="0" name=""/>
        <dsp:cNvSpPr/>
      </dsp:nvSpPr>
      <dsp:spPr>
        <a:xfrm>
          <a:off x="3379583"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删除重复数据</a:t>
          </a:r>
        </a:p>
      </dsp:txBody>
      <dsp:txXfrm>
        <a:off x="3401928" y="1658240"/>
        <a:ext cx="718214" cy="1330022"/>
      </dsp:txXfrm>
    </dsp:sp>
    <dsp:sp modelId="{6AE4638A-7DB7-4B41-97A3-BFD802B215A8}">
      <dsp:nvSpPr>
        <dsp:cNvPr id="0" name=""/>
        <dsp:cNvSpPr/>
      </dsp:nvSpPr>
      <dsp:spPr>
        <a:xfrm>
          <a:off x="4270655" y="526"/>
          <a:ext cx="1589892"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数据转换</a:t>
          </a:r>
        </a:p>
      </dsp:txBody>
      <dsp:txXfrm>
        <a:off x="4310919" y="40790"/>
        <a:ext cx="1509364" cy="1294184"/>
      </dsp:txXfrm>
    </dsp:sp>
    <dsp:sp modelId="{11C70DB7-0008-4969-8A7F-F21BD95784AC}">
      <dsp:nvSpPr>
        <dsp:cNvPr id="0" name=""/>
        <dsp:cNvSpPr/>
      </dsp:nvSpPr>
      <dsp:spPr>
        <a:xfrm>
          <a:off x="4270655"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格式转换</a:t>
          </a:r>
        </a:p>
      </dsp:txBody>
      <dsp:txXfrm>
        <a:off x="4293000" y="1658240"/>
        <a:ext cx="718214" cy="1330022"/>
      </dsp:txXfrm>
    </dsp:sp>
    <dsp:sp modelId="{88F5E3F8-1ECB-4B4F-A0C7-5492606ACFE2}">
      <dsp:nvSpPr>
        <dsp:cNvPr id="0" name=""/>
        <dsp:cNvSpPr/>
      </dsp:nvSpPr>
      <dsp:spPr>
        <a:xfrm>
          <a:off x="5097643"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单位转换</a:t>
          </a:r>
        </a:p>
      </dsp:txBody>
      <dsp:txXfrm>
        <a:off x="5119988" y="1658240"/>
        <a:ext cx="718214" cy="1330022"/>
      </dsp:txXfrm>
    </dsp:sp>
    <dsp:sp modelId="{A8D001CA-25F2-4A37-8868-7AAABAC6DF4E}">
      <dsp:nvSpPr>
        <dsp:cNvPr id="0" name=""/>
        <dsp:cNvSpPr/>
      </dsp:nvSpPr>
      <dsp:spPr>
        <a:xfrm>
          <a:off x="5988716" y="526"/>
          <a:ext cx="1589892"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数据提取</a:t>
          </a:r>
        </a:p>
      </dsp:txBody>
      <dsp:txXfrm>
        <a:off x="6028980" y="40790"/>
        <a:ext cx="1509364" cy="1294184"/>
      </dsp:txXfrm>
    </dsp:sp>
    <dsp:sp modelId="{B116399D-B433-4D46-AE27-25F28B500377}">
      <dsp:nvSpPr>
        <dsp:cNvPr id="0" name=""/>
        <dsp:cNvSpPr/>
      </dsp:nvSpPr>
      <dsp:spPr>
        <a:xfrm>
          <a:off x="5988716"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重点数据</a:t>
          </a:r>
        </a:p>
      </dsp:txBody>
      <dsp:txXfrm>
        <a:off x="6011061" y="1658240"/>
        <a:ext cx="718214" cy="1330022"/>
      </dsp:txXfrm>
    </dsp:sp>
    <dsp:sp modelId="{9A4A1A63-05A2-41C6-841A-B6DC69DC5034}">
      <dsp:nvSpPr>
        <dsp:cNvPr id="0" name=""/>
        <dsp:cNvSpPr/>
      </dsp:nvSpPr>
      <dsp:spPr>
        <a:xfrm>
          <a:off x="6815704"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最大</a:t>
          </a:r>
          <a:r>
            <a:rPr lang="en-US" altLang="zh-CN" sz="1500" kern="1200"/>
            <a:t>/</a:t>
          </a:r>
          <a:r>
            <a:rPr lang="zh-CN" altLang="en-US" sz="1500" kern="1200"/>
            <a:t>最小数据</a:t>
          </a:r>
        </a:p>
      </dsp:txBody>
      <dsp:txXfrm>
        <a:off x="6838049" y="1658240"/>
        <a:ext cx="718214" cy="1330022"/>
      </dsp:txXfrm>
    </dsp:sp>
    <dsp:sp modelId="{ACDD052C-0A51-44D6-8EB5-04D51B8E13E7}">
      <dsp:nvSpPr>
        <dsp:cNvPr id="0" name=""/>
        <dsp:cNvSpPr/>
      </dsp:nvSpPr>
      <dsp:spPr>
        <a:xfrm>
          <a:off x="7706776" y="526"/>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数据分组</a:t>
          </a:r>
        </a:p>
      </dsp:txBody>
      <dsp:txXfrm>
        <a:off x="7729121" y="22871"/>
        <a:ext cx="718214" cy="1330022"/>
      </dsp:txXfrm>
    </dsp:sp>
    <dsp:sp modelId="{F97705D5-8F35-4E94-9F32-0522F12EFA4C}">
      <dsp:nvSpPr>
        <dsp:cNvPr id="0" name=""/>
        <dsp:cNvSpPr/>
      </dsp:nvSpPr>
      <dsp:spPr>
        <a:xfrm>
          <a:off x="7706776"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特点相同的数据为一组</a:t>
          </a:r>
        </a:p>
      </dsp:txBody>
      <dsp:txXfrm>
        <a:off x="7729121" y="1658240"/>
        <a:ext cx="718214" cy="1330022"/>
      </dsp:txXfrm>
    </dsp:sp>
    <dsp:sp modelId="{133E82B5-16F4-4B0B-B26C-A6116245DFB7}">
      <dsp:nvSpPr>
        <dsp:cNvPr id="0" name=""/>
        <dsp:cNvSpPr/>
      </dsp:nvSpPr>
      <dsp:spPr>
        <a:xfrm>
          <a:off x="8597848" y="526"/>
          <a:ext cx="1589892"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kern="1200"/>
            <a:t>数据计算</a:t>
          </a:r>
        </a:p>
      </dsp:txBody>
      <dsp:txXfrm>
        <a:off x="8638112" y="40790"/>
        <a:ext cx="1509364" cy="1294184"/>
      </dsp:txXfrm>
    </dsp:sp>
    <dsp:sp modelId="{8E0C53F6-A170-42C1-92D2-DDAEA06B96D7}">
      <dsp:nvSpPr>
        <dsp:cNvPr id="0" name=""/>
        <dsp:cNvSpPr/>
      </dsp:nvSpPr>
      <dsp:spPr>
        <a:xfrm>
          <a:off x="8597848"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求和</a:t>
          </a:r>
        </a:p>
      </dsp:txBody>
      <dsp:txXfrm>
        <a:off x="8620193" y="1658240"/>
        <a:ext cx="718214" cy="1330022"/>
      </dsp:txXfrm>
    </dsp:sp>
    <dsp:sp modelId="{217EDC1B-53B5-48C0-8178-0D1FBEDD632B}">
      <dsp:nvSpPr>
        <dsp:cNvPr id="0" name=""/>
        <dsp:cNvSpPr/>
      </dsp:nvSpPr>
      <dsp:spPr>
        <a:xfrm>
          <a:off x="9424836" y="1635895"/>
          <a:ext cx="762904" cy="137471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a:t>平均值</a:t>
          </a:r>
        </a:p>
      </dsp:txBody>
      <dsp:txXfrm>
        <a:off x="9447181" y="1658240"/>
        <a:ext cx="718214" cy="13300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B5AFC-16D1-4E97-AC5D-1F39EA095C8A}">
      <dsp:nvSpPr>
        <dsp:cNvPr id="0" name=""/>
        <dsp:cNvSpPr/>
      </dsp:nvSpPr>
      <dsp:spPr>
        <a:xfrm>
          <a:off x="40" y="2229"/>
          <a:ext cx="3878506"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初级数据分析师</a:t>
          </a:r>
          <a:endParaRPr lang="zh-CN" altLang="en-US" sz="2400" b="1" kern="1200" dirty="0">
            <a:latin typeface="微软雅黑" panose="020B0503020204020204" pitchFamily="34" charset="-122"/>
            <a:ea typeface="微软雅黑" panose="020B0503020204020204" pitchFamily="34" charset="-122"/>
          </a:endParaRPr>
        </a:p>
      </dsp:txBody>
      <dsp:txXfrm>
        <a:off x="40" y="2229"/>
        <a:ext cx="3878506" cy="950400"/>
      </dsp:txXfrm>
    </dsp:sp>
    <dsp:sp modelId="{4094F3D9-B37D-4F0C-8DB3-684F72F48EAF}">
      <dsp:nvSpPr>
        <dsp:cNvPr id="0" name=""/>
        <dsp:cNvSpPr/>
      </dsp:nvSpPr>
      <dsp:spPr>
        <a:xfrm>
          <a:off x="40" y="952629"/>
          <a:ext cx="3878506" cy="271755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100000"/>
            </a:lnSpc>
            <a:spcBef>
              <a:spcPct val="0"/>
            </a:spcBef>
            <a:spcAft>
              <a:spcPct val="15000"/>
            </a:spcAft>
            <a:buChar char="••"/>
          </a:pPr>
          <a:r>
            <a:rPr lang="zh-CN" altLang="en-US" sz="2200" kern="1200" dirty="0" smtClean="0">
              <a:latin typeface="微软雅黑" panose="020B0503020204020204" pitchFamily="34" charset="-122"/>
              <a:ea typeface="微软雅黑" panose="020B0503020204020204" pitchFamily="34" charset="-122"/>
            </a:rPr>
            <a:t>了解一些描述统计相关的基础内容，有一定的公式计算能力就可以，如果了解常用的统计模型算法那会是你的加分项。</a:t>
          </a:r>
          <a:endParaRPr lang="zh-CN" altLang="en-US" sz="2200" kern="1200" dirty="0">
            <a:latin typeface="微软雅黑" panose="020B0503020204020204" pitchFamily="34" charset="-122"/>
            <a:ea typeface="微软雅黑" panose="020B0503020204020204" pitchFamily="34" charset="-122"/>
          </a:endParaRPr>
        </a:p>
      </dsp:txBody>
      <dsp:txXfrm>
        <a:off x="40" y="952629"/>
        <a:ext cx="3878506" cy="2717550"/>
      </dsp:txXfrm>
    </dsp:sp>
    <dsp:sp modelId="{DEF95F03-ACFD-4A6E-9554-61FD0B0C7512}">
      <dsp:nvSpPr>
        <dsp:cNvPr id="0" name=""/>
        <dsp:cNvSpPr/>
      </dsp:nvSpPr>
      <dsp:spPr>
        <a:xfrm>
          <a:off x="4421537" y="2229"/>
          <a:ext cx="3878506" cy="950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高级数据分析师</a:t>
          </a:r>
        </a:p>
      </dsp:txBody>
      <dsp:txXfrm>
        <a:off x="4421537" y="2229"/>
        <a:ext cx="3878506" cy="950400"/>
      </dsp:txXfrm>
    </dsp:sp>
    <dsp:sp modelId="{876815F4-BB19-41E2-88BD-BC33371023A3}">
      <dsp:nvSpPr>
        <dsp:cNvPr id="0" name=""/>
        <dsp:cNvSpPr/>
      </dsp:nvSpPr>
      <dsp:spPr>
        <a:xfrm>
          <a:off x="4421537" y="952629"/>
          <a:ext cx="3878506" cy="271755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100000"/>
            </a:lnSpc>
            <a:spcBef>
              <a:spcPct val="0"/>
            </a:spcBef>
            <a:spcAft>
              <a:spcPct val="15000"/>
            </a:spcAft>
            <a:buChar char="••"/>
          </a:pPr>
          <a:r>
            <a:rPr lang="zh-CN" altLang="en-US" sz="2200" kern="1200" dirty="0" smtClean="0">
              <a:latin typeface="微软雅黑" panose="020B0503020204020204" pitchFamily="34" charset="-122"/>
              <a:ea typeface="微软雅黑" panose="020B0503020204020204" pitchFamily="34" charset="-122"/>
            </a:rPr>
            <a:t>只了解基础的统计学知识是不够的，统计模型的相关知识是高级数据分析师必备的能力，最好对线性代数有一些了解。</a:t>
          </a:r>
          <a:endParaRPr lang="zh-CN" altLang="en-US" sz="2200" kern="1200" dirty="0">
            <a:latin typeface="微软雅黑" panose="020B0503020204020204" pitchFamily="34" charset="-122"/>
            <a:ea typeface="微软雅黑" panose="020B0503020204020204" pitchFamily="34" charset="-122"/>
          </a:endParaRPr>
        </a:p>
      </dsp:txBody>
      <dsp:txXfrm>
        <a:off x="4421537" y="952629"/>
        <a:ext cx="3878506" cy="2717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B5AFC-16D1-4E97-AC5D-1F39EA095C8A}">
      <dsp:nvSpPr>
        <dsp:cNvPr id="0" name=""/>
        <dsp:cNvSpPr/>
      </dsp:nvSpPr>
      <dsp:spPr>
        <a:xfrm>
          <a:off x="40" y="3525"/>
          <a:ext cx="3878506" cy="1152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基本的数据分析方法</a:t>
          </a:r>
        </a:p>
      </dsp:txBody>
      <dsp:txXfrm>
        <a:off x="40" y="3525"/>
        <a:ext cx="3878506" cy="1152000"/>
      </dsp:txXfrm>
    </dsp:sp>
    <dsp:sp modelId="{4094F3D9-B37D-4F0C-8DB3-684F72F48EAF}">
      <dsp:nvSpPr>
        <dsp:cNvPr id="0" name=""/>
        <dsp:cNvSpPr/>
      </dsp:nvSpPr>
      <dsp:spPr>
        <a:xfrm>
          <a:off x="40" y="1155525"/>
          <a:ext cx="3878506" cy="22508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100000"/>
            </a:lnSpc>
            <a:spcBef>
              <a:spcPct val="0"/>
            </a:spcBef>
            <a:spcAft>
              <a:spcPct val="15000"/>
            </a:spcAft>
            <a:buChar char="••"/>
          </a:pPr>
          <a:r>
            <a:rPr lang="zh-CN" altLang="en-US" sz="2200" kern="1200" dirty="0" smtClean="0">
              <a:latin typeface="微软雅黑" panose="020B0503020204020204" pitchFamily="34" charset="-122"/>
              <a:ea typeface="微软雅黑" panose="020B0503020204020204" pitchFamily="34" charset="-122"/>
            </a:rPr>
            <a:t>平均分析法、分组分析法、对比分析法、交叉分析法、结构分析法、综合评价分析法、矩阵关联分析法等。</a:t>
          </a:r>
        </a:p>
      </dsp:txBody>
      <dsp:txXfrm>
        <a:off x="40" y="1155525"/>
        <a:ext cx="3878506" cy="2250899"/>
      </dsp:txXfrm>
    </dsp:sp>
    <dsp:sp modelId="{DEF95F03-ACFD-4A6E-9554-61FD0B0C7512}">
      <dsp:nvSpPr>
        <dsp:cNvPr id="0" name=""/>
        <dsp:cNvSpPr/>
      </dsp:nvSpPr>
      <dsp:spPr>
        <a:xfrm>
          <a:off x="4421537" y="3525"/>
          <a:ext cx="3878506" cy="1152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10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高级的数据分析方法</a:t>
          </a:r>
        </a:p>
      </dsp:txBody>
      <dsp:txXfrm>
        <a:off x="4421537" y="3525"/>
        <a:ext cx="3878506" cy="1152000"/>
      </dsp:txXfrm>
    </dsp:sp>
    <dsp:sp modelId="{876815F4-BB19-41E2-88BD-BC33371023A3}">
      <dsp:nvSpPr>
        <dsp:cNvPr id="0" name=""/>
        <dsp:cNvSpPr/>
      </dsp:nvSpPr>
      <dsp:spPr>
        <a:xfrm>
          <a:off x="4421537" y="1155525"/>
          <a:ext cx="3878506" cy="225089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100000"/>
            </a:lnSpc>
            <a:spcBef>
              <a:spcPct val="0"/>
            </a:spcBef>
            <a:spcAft>
              <a:spcPct val="15000"/>
            </a:spcAft>
            <a:buChar char="••"/>
          </a:pPr>
          <a:r>
            <a:rPr lang="zh-CN" altLang="en-US" sz="2200" kern="1200" dirty="0" smtClean="0">
              <a:latin typeface="微软雅黑" panose="020B0503020204020204" pitchFamily="34" charset="-122"/>
              <a:ea typeface="微软雅黑" panose="020B0503020204020204" pitchFamily="34" charset="-122"/>
            </a:rPr>
            <a:t>聚类分析法、回归分析法、类别分析法、因子分析法、对应分析法等。</a:t>
          </a:r>
        </a:p>
      </dsp:txBody>
      <dsp:txXfrm>
        <a:off x="4421537" y="1155525"/>
        <a:ext cx="3878506" cy="2250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D82F3-D7D6-463F-B644-F3775D8886C2}">
      <dsp:nvSpPr>
        <dsp:cNvPr id="0" name=""/>
        <dsp:cNvSpPr/>
      </dsp:nvSpPr>
      <dsp:spPr>
        <a:xfrm>
          <a:off x="2380505" y="2370"/>
          <a:ext cx="1334988" cy="867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smtClean="0">
              <a:latin typeface="微软雅黑" panose="020B0503020204020204" pitchFamily="34" charset="-122"/>
              <a:ea typeface="微软雅黑" panose="020B0503020204020204" pitchFamily="34" charset="-122"/>
            </a:rPr>
            <a:t>逻辑清晰</a:t>
          </a:r>
          <a:endParaRPr lang="zh-CN" altLang="en-US" sz="2100" kern="1200" dirty="0">
            <a:latin typeface="微软雅黑" panose="020B0503020204020204" pitchFamily="34" charset="-122"/>
            <a:ea typeface="微软雅黑" panose="020B0503020204020204" pitchFamily="34" charset="-122"/>
          </a:endParaRPr>
        </a:p>
      </dsp:txBody>
      <dsp:txXfrm>
        <a:off x="2422865" y="44730"/>
        <a:ext cx="1250268" cy="783022"/>
      </dsp:txXfrm>
    </dsp:sp>
    <dsp:sp modelId="{D9D8E54D-83C6-4F99-8321-2986672B0AED}">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3F36A1-1202-4ABB-AAF9-78A337043A92}">
      <dsp:nvSpPr>
        <dsp:cNvPr id="0" name=""/>
        <dsp:cNvSpPr/>
      </dsp:nvSpPr>
      <dsp:spPr>
        <a:xfrm>
          <a:off x="4028301" y="1199563"/>
          <a:ext cx="1334988" cy="867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smtClean="0">
              <a:latin typeface="微软雅黑" panose="020B0503020204020204" pitchFamily="34" charset="-122"/>
              <a:ea typeface="微软雅黑" panose="020B0503020204020204" pitchFamily="34" charset="-122"/>
            </a:rPr>
            <a:t>沟通顺畅</a:t>
          </a:r>
          <a:endParaRPr lang="zh-CN" altLang="en-US" sz="2100" b="1" kern="1200" dirty="0">
            <a:latin typeface="微软雅黑" panose="020B0503020204020204" pitchFamily="34" charset="-122"/>
            <a:ea typeface="微软雅黑" panose="020B0503020204020204" pitchFamily="34" charset="-122"/>
          </a:endParaRPr>
        </a:p>
      </dsp:txBody>
      <dsp:txXfrm>
        <a:off x="4070661" y="1241923"/>
        <a:ext cx="1250268" cy="783022"/>
      </dsp:txXfrm>
    </dsp:sp>
    <dsp:sp modelId="{6EB5AB1D-9C48-48BD-B3BA-2185F75F875C}">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D1A596-E3F9-4AE6-8F49-6124B4D52860}">
      <dsp:nvSpPr>
        <dsp:cNvPr id="0" name=""/>
        <dsp:cNvSpPr/>
      </dsp:nvSpPr>
      <dsp:spPr>
        <a:xfrm>
          <a:off x="3398899" y="3136663"/>
          <a:ext cx="1334988" cy="867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smtClean="0">
              <a:latin typeface="微软雅黑" panose="020B0503020204020204" pitchFamily="34" charset="-122"/>
              <a:ea typeface="微软雅黑" panose="020B0503020204020204" pitchFamily="34" charset="-122"/>
            </a:rPr>
            <a:t>坚持不懈</a:t>
          </a:r>
          <a:endParaRPr lang="zh-CN" altLang="en-US" sz="2100" b="1" kern="1200" dirty="0">
            <a:latin typeface="微软雅黑" panose="020B0503020204020204" pitchFamily="34" charset="-122"/>
            <a:ea typeface="微软雅黑" panose="020B0503020204020204" pitchFamily="34" charset="-122"/>
          </a:endParaRPr>
        </a:p>
      </dsp:txBody>
      <dsp:txXfrm>
        <a:off x="3441259" y="3179023"/>
        <a:ext cx="1250268" cy="783022"/>
      </dsp:txXfrm>
    </dsp:sp>
    <dsp:sp modelId="{62470765-A36B-4A37-9A5C-67565D9C46FB}">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FB737E-FCC6-42E4-ADA8-408D77322760}">
      <dsp:nvSpPr>
        <dsp:cNvPr id="0" name=""/>
        <dsp:cNvSpPr/>
      </dsp:nvSpPr>
      <dsp:spPr>
        <a:xfrm>
          <a:off x="1362112" y="3136663"/>
          <a:ext cx="1334988" cy="867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smtClean="0">
              <a:latin typeface="微软雅黑" panose="020B0503020204020204" pitchFamily="34" charset="-122"/>
              <a:ea typeface="微软雅黑" panose="020B0503020204020204" pitchFamily="34" charset="-122"/>
            </a:rPr>
            <a:t>态度严谨</a:t>
          </a:r>
          <a:endParaRPr lang="zh-CN" altLang="en-US" sz="2100" b="1" kern="1200" dirty="0">
            <a:latin typeface="微软雅黑" panose="020B0503020204020204" pitchFamily="34" charset="-122"/>
            <a:ea typeface="微软雅黑" panose="020B0503020204020204" pitchFamily="34" charset="-122"/>
          </a:endParaRPr>
        </a:p>
      </dsp:txBody>
      <dsp:txXfrm>
        <a:off x="1404472" y="3179023"/>
        <a:ext cx="1250268" cy="783022"/>
      </dsp:txXfrm>
    </dsp:sp>
    <dsp:sp modelId="{AE7C47A4-2764-4602-A340-7774362BC370}">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B5FBCA-2E69-4E87-8814-63424FBB25D9}">
      <dsp:nvSpPr>
        <dsp:cNvPr id="0" name=""/>
        <dsp:cNvSpPr/>
      </dsp:nvSpPr>
      <dsp:spPr>
        <a:xfrm>
          <a:off x="732710" y="1199563"/>
          <a:ext cx="1334988" cy="8677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zh-CN" altLang="en-US" sz="2100" b="1" kern="1200" smtClean="0">
              <a:latin typeface="微软雅黑" panose="020B0503020204020204" pitchFamily="34" charset="-122"/>
              <a:ea typeface="微软雅黑" panose="020B0503020204020204" pitchFamily="34" charset="-122"/>
            </a:rPr>
            <a:t>细致入微</a:t>
          </a:r>
          <a:endParaRPr lang="zh-CN" altLang="en-US" sz="2100" b="1" kern="1200" dirty="0">
            <a:latin typeface="微软雅黑" panose="020B0503020204020204" pitchFamily="34" charset="-122"/>
            <a:ea typeface="微软雅黑" panose="020B0503020204020204" pitchFamily="34" charset="-122"/>
          </a:endParaRPr>
        </a:p>
      </dsp:txBody>
      <dsp:txXfrm>
        <a:off x="775070" y="1241923"/>
        <a:ext cx="1250268" cy="783022"/>
      </dsp:txXfrm>
    </dsp:sp>
    <dsp:sp modelId="{0C2A4C11-EF17-4BE8-805A-6408D3E61D15}">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1">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srcNode" val="vNodes"/>
                <dgm:param type="dstNode" val="lastNode"/>
                <dgm:param type="begPts" val="auto"/>
                <dgm:param type="endPts" val="auto"/>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t>2021-3-2</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t>‹#›</a:t>
            </a:fld>
            <a:endParaRPr lang="zh-CN" altLang="en-US"/>
          </a:p>
        </p:txBody>
      </p:sp>
    </p:spTree>
    <p:extLst>
      <p:ext uri="{BB962C8B-B14F-4D97-AF65-F5344CB8AC3E}">
        <p14:creationId xmlns:p14="http://schemas.microsoft.com/office/powerpoint/2010/main" val="1710909335"/>
      </p:ext>
    </p:extLst>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sym typeface="+mn-ea"/>
              </a:rPr>
              <a:t>做数据分析一定要了解数据分析的方法、应用场景、使用过程以及优缺点，能够根据具体情况在实际工作中灵活应用，确保数据分析工作能够有效开展。</a:t>
            </a:r>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sym typeface="+mn-ea"/>
              </a:rPr>
              <a:t>如图1和图</a:t>
            </a: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所示的产品销量分析饼图，经过调整的图</a:t>
            </a: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的效果是不是比图</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要更好呢？</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sym typeface="+mn-ea"/>
              </a:rPr>
              <a:t>例如分析A部门业务量时，先分析A部门在某时间段的业务量大小（绝对值），再分析A部门与其他B、C部门的业务量大小比较（相对值），从而综合判断A部门的业务表现。</a:t>
            </a:r>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5"/>
            </a:lvl1pPr>
          </a:lstStyle>
          <a:p>
            <a:r>
              <a:rPr lang="zh-CN" altLang="en-US"/>
              <a:t>单击此处编辑母版标题样式</a:t>
            </a:r>
          </a:p>
        </p:txBody>
      </p:sp>
      <p:sp>
        <p:nvSpPr>
          <p:cNvPr id="3" name="副标题 2"/>
          <p:cNvSpPr>
            <a:spLocks noGrp="1"/>
          </p:cNvSpPr>
          <p:nvPr>
            <p:ph type="subTitle" idx="1" hasCustomPrompt="1"/>
          </p:nvPr>
        </p:nvSpPr>
        <p:spPr>
          <a:xfrm>
            <a:off x="1524595" y="3602872"/>
            <a:ext cx="9142809" cy="1656145"/>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7530" indent="0" algn="ctr">
              <a:buNone/>
              <a:defRPr sz="1600"/>
            </a:lvl5pPr>
            <a:lvl6pPr marL="2284095" indent="0" algn="ctr">
              <a:buNone/>
              <a:defRPr sz="1600"/>
            </a:lvl6pPr>
            <a:lvl7pPr marL="2741295" indent="0" algn="ctr">
              <a:buNone/>
              <a:defRPr sz="1600"/>
            </a:lvl7pPr>
            <a:lvl8pPr marL="3197860" indent="0" algn="ctr">
              <a:buNone/>
              <a:defRPr sz="1600"/>
            </a:lvl8pPr>
            <a:lvl9pPr marL="365506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E44E577-407E-4EE4-9515-4A7F5857F8A3}"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2021-3-2</a:t>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2" descr="C:\Users\Administrator\Desktop\图片1.jpg"/>
          <p:cNvPicPr>
            <a:picLocks noChangeAspect="1" noChangeArrowheads="1"/>
          </p:cNvPicPr>
          <p:nvPr userDrawn="1"/>
        </p:nvPicPr>
        <p:blipFill>
          <a:blip r:embed="rId17">
            <a:extLst>
              <a:ext uri="{BEBA8EAE-BF5A-486C-A8C5-ECC9F3942E4B}">
                <a14:imgProps xmlns:a14="http://schemas.microsoft.com/office/drawing/2010/main">
                  <a14:imgLayer r:embed="rId1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20">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1">
            <a:extLst>
              <a:ext uri="{BEBA8EAE-BF5A-486C-A8C5-ECC9F3942E4B}">
                <a14:imgProps xmlns:a14="http://schemas.microsoft.com/office/drawing/2010/main">
                  <a14:imgLayer r:embed="rId22">
                    <a14:imgEffect>
                      <a14:brightnessContrast contrast="20000"/>
                    </a14:imgEffect>
                  </a14:imgLayer>
                </a14:imgProps>
              </a:ext>
              <a:ext uri="{28A0092B-C50C-407E-A947-70E740481C1C}">
                <a14:useLocalDpi xmlns:a14="http://schemas.microsoft.com/office/drawing/2010/main" val="0"/>
              </a:ext>
            </a:extLst>
          </a:blip>
          <a:srcRect t="1418"/>
          <a:stretch>
            <a:fillRect/>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9839622" y="88132"/>
            <a:ext cx="2520280" cy="738664"/>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zh-CN" altLang="en-US" sz="2800" b="1" dirty="0" smtClean="0">
                <a:solidFill>
                  <a:srgbClr val="006CB8"/>
                </a:solidFill>
                <a:latin typeface="+mn-ea"/>
              </a:rPr>
              <a:t>数据可视化</a:t>
            </a:r>
            <a:endParaRPr lang="zh-CN" altLang="en-US" sz="2800" b="1" dirty="0">
              <a:solidFill>
                <a:srgbClr val="006CB8"/>
              </a:solidFill>
              <a:latin typeface="+mn-ea"/>
            </a:endParaRP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anose="020B0503020204020204"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790919" y="4764559"/>
            <a:ext cx="2708429" cy="492438"/>
          </a:xfrm>
          <a:prstGeom prst="rect">
            <a:avLst/>
          </a:prstGeom>
          <a:noFill/>
        </p:spPr>
        <p:txBody>
          <a:bodyPr wrap="none" lIns="121917" tIns="60958" rIns="121917" bIns="60958"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数据可视化课程组</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111" name="Picture 2" descr="C:\Users\Administrator\Desktop\手.png"/>
          <p:cNvPicPr>
            <a:picLocks noChangeAspect="1" noChangeArrowheads="1"/>
          </p:cNvPicPr>
          <p:nvPr/>
        </p:nvPicPr>
        <p:blipFill>
          <a:blip r:embed="rId3"/>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Picture 1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2680279" y="3210093"/>
            <a:ext cx="6841915" cy="1015663"/>
          </a:xfrm>
          <a:prstGeom prst="rect">
            <a:avLst/>
          </a:prstGeom>
        </p:spPr>
        <p:txBody>
          <a:bodyPr wrap="square">
            <a:spAutoFit/>
          </a:bodyPr>
          <a:lstStyle/>
          <a:p>
            <a:pPr lvl="0" algn="ctr" eaLnBrk="0" hangingPunct="0">
              <a:lnSpc>
                <a:spcPct val="150000"/>
              </a:lnSpc>
              <a:spcBef>
                <a:spcPct val="0"/>
              </a:spcBef>
              <a:defRPr/>
            </a:pPr>
            <a:r>
              <a:rPr lang="zh-CN" altLang="en-US" sz="4000" b="1" dirty="0" smtClean="0">
                <a:solidFill>
                  <a:srgbClr val="006CB8"/>
                </a:solidFill>
                <a:latin typeface="+mn-ea"/>
              </a:rPr>
              <a:t>第一章 数据分析概述</a:t>
            </a:r>
            <a:endParaRPr lang="zh-CN" altLang="en-US" sz="4000" b="1" dirty="0">
              <a:solidFill>
                <a:srgbClr val="006CB8"/>
              </a:solidFill>
              <a:latin typeface="+mn-ea"/>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25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375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认识数据分析</a:t>
            </a:r>
          </a:p>
        </p:txBody>
      </p:sp>
      <p:sp>
        <p:nvSpPr>
          <p:cNvPr id="12295" name="矩形 8"/>
          <p:cNvSpPr/>
          <p:nvPr/>
        </p:nvSpPr>
        <p:spPr>
          <a:xfrm>
            <a:off x="1185545" y="3293110"/>
            <a:ext cx="2392363" cy="400050"/>
          </a:xfrm>
          <a:prstGeom prst="rect">
            <a:avLst/>
          </a:prstGeom>
          <a:noFill/>
          <a:ln w="9525">
            <a:noFill/>
          </a:ln>
        </p:spPr>
        <p:txBody>
          <a:bodyPr wrap="none">
            <a:spAutoFit/>
          </a:bodyPr>
          <a:lstStyle/>
          <a:p>
            <a:pPr algn="just"/>
            <a:r>
              <a:rPr lang="en-US" altLang="zh-CN" sz="2000" b="1" dirty="0">
                <a:solidFill>
                  <a:srgbClr val="1B639F"/>
                </a:solidFill>
                <a:latin typeface="Arial" panose="020B0604020202020204" pitchFamily="34" charset="0"/>
              </a:rPr>
              <a:t>2</a:t>
            </a:r>
            <a:r>
              <a:rPr lang="zh-CN" altLang="en-US" sz="2000" b="1" dirty="0">
                <a:solidFill>
                  <a:srgbClr val="1B639F"/>
                </a:solidFill>
                <a:latin typeface="Arial" panose="020B0604020202020204" pitchFamily="34" charset="0"/>
              </a:rPr>
              <a:t>、探索性数据分析</a:t>
            </a:r>
          </a:p>
        </p:txBody>
      </p:sp>
      <p:sp>
        <p:nvSpPr>
          <p:cNvPr id="12296" name="矩形 9"/>
          <p:cNvSpPr/>
          <p:nvPr/>
        </p:nvSpPr>
        <p:spPr>
          <a:xfrm>
            <a:off x="1756410" y="3693160"/>
            <a:ext cx="9809480" cy="1014730"/>
          </a:xfrm>
          <a:prstGeom prst="rect">
            <a:avLst/>
          </a:prstGeom>
          <a:noFill/>
          <a:ln w="9525">
            <a:noFill/>
          </a:ln>
        </p:spPr>
        <p:txBody>
          <a:bodyPr wrap="square">
            <a:spAutoFit/>
          </a:bodyPr>
          <a:lstStyle/>
          <a:p>
            <a:pPr indent="450850" algn="just">
              <a:lnSpc>
                <a:spcPct val="150000"/>
              </a:lnSpc>
            </a:pPr>
            <a:r>
              <a:rPr lang="zh-CN" altLang="en-US" sz="2000" dirty="0">
                <a:latin typeface="微软雅黑" panose="020B0503020204020204" pitchFamily="34" charset="-122"/>
                <a:ea typeface="微软雅黑" panose="020B0503020204020204" pitchFamily="34" charset="-122"/>
              </a:rPr>
              <a:t>探索性数据分析是运用一些分析方法从大量的数据中发现未知且有价值的信息的过程，是高级的数据分析，侧重于在数据之中发现新的特征。</a:t>
            </a:r>
          </a:p>
        </p:txBody>
      </p:sp>
      <p:sp>
        <p:nvSpPr>
          <p:cNvPr id="12297" name="矩形 10"/>
          <p:cNvSpPr/>
          <p:nvPr/>
        </p:nvSpPr>
        <p:spPr>
          <a:xfrm>
            <a:off x="1185545" y="4867593"/>
            <a:ext cx="2392363" cy="400050"/>
          </a:xfrm>
          <a:prstGeom prst="rect">
            <a:avLst/>
          </a:prstGeom>
          <a:noFill/>
          <a:ln w="9525">
            <a:noFill/>
          </a:ln>
        </p:spPr>
        <p:txBody>
          <a:bodyPr wrap="none">
            <a:spAutoFit/>
          </a:bodyPr>
          <a:lstStyle/>
          <a:p>
            <a:pPr algn="just"/>
            <a:r>
              <a:rPr lang="en-US" altLang="zh-CN" sz="2000" b="1" dirty="0">
                <a:solidFill>
                  <a:srgbClr val="1B639F"/>
                </a:solidFill>
                <a:latin typeface="Arial" panose="020B0604020202020204" pitchFamily="34" charset="0"/>
              </a:rPr>
              <a:t>3</a:t>
            </a:r>
            <a:r>
              <a:rPr lang="zh-CN" altLang="en-US" sz="2000" b="1" dirty="0">
                <a:solidFill>
                  <a:srgbClr val="1B639F"/>
                </a:solidFill>
                <a:latin typeface="Arial" panose="020B0604020202020204" pitchFamily="34" charset="0"/>
              </a:rPr>
              <a:t>、验证性数据分析</a:t>
            </a:r>
          </a:p>
        </p:txBody>
      </p:sp>
      <p:sp>
        <p:nvSpPr>
          <p:cNvPr id="12298" name="矩形 11"/>
          <p:cNvSpPr/>
          <p:nvPr/>
        </p:nvSpPr>
        <p:spPr>
          <a:xfrm>
            <a:off x="1755775" y="5248275"/>
            <a:ext cx="9809480" cy="1014730"/>
          </a:xfrm>
          <a:prstGeom prst="rect">
            <a:avLst/>
          </a:prstGeom>
          <a:noFill/>
          <a:ln w="9525">
            <a:noFill/>
          </a:ln>
        </p:spPr>
        <p:txBody>
          <a:bodyPr wrap="square">
            <a:spAutoFit/>
          </a:bodyPr>
          <a:lstStyle/>
          <a:p>
            <a:pPr indent="450850" algn="just">
              <a:lnSpc>
                <a:spcPct val="150000"/>
              </a:lnSpc>
            </a:pPr>
            <a:r>
              <a:rPr lang="zh-CN" altLang="en-US" sz="2000" dirty="0">
                <a:latin typeface="微软雅黑" panose="020B0503020204020204" pitchFamily="34" charset="-122"/>
                <a:ea typeface="微软雅黑" panose="020B0503020204020204" pitchFamily="34" charset="-122"/>
              </a:rPr>
              <a:t>验证性数据分析也是高级数据分析，是指已经有事先假设的关系模型等，要通过数据分析来对假设模型进行验证，侧重于对已有假设的证实或证伪。</a:t>
            </a:r>
          </a:p>
        </p:txBody>
      </p:sp>
      <p:sp>
        <p:nvSpPr>
          <p:cNvPr id="10247" name="矩形 8"/>
          <p:cNvSpPr/>
          <p:nvPr/>
        </p:nvSpPr>
        <p:spPr>
          <a:xfrm>
            <a:off x="1185545" y="1675130"/>
            <a:ext cx="2392363" cy="400050"/>
          </a:xfrm>
          <a:prstGeom prst="rect">
            <a:avLst/>
          </a:prstGeom>
          <a:noFill/>
          <a:ln w="9525">
            <a:noFill/>
          </a:ln>
        </p:spPr>
        <p:txBody>
          <a:bodyPr wrap="none">
            <a:spAutoFit/>
          </a:bodyPr>
          <a:lstStyle/>
          <a:p>
            <a:pPr algn="just"/>
            <a:r>
              <a:rPr lang="en-US" altLang="zh-CN" sz="2000" b="1" dirty="0">
                <a:solidFill>
                  <a:srgbClr val="1B639F"/>
                </a:solidFill>
                <a:latin typeface="Arial" panose="020B0604020202020204" pitchFamily="34" charset="0"/>
              </a:rPr>
              <a:t>1</a:t>
            </a:r>
            <a:r>
              <a:rPr lang="zh-CN" altLang="en-US" sz="2000" b="1" dirty="0">
                <a:solidFill>
                  <a:srgbClr val="1B639F"/>
                </a:solidFill>
                <a:latin typeface="Arial" panose="020B0604020202020204" pitchFamily="34" charset="0"/>
              </a:rPr>
              <a:t>、描述性数据分析</a:t>
            </a:r>
          </a:p>
        </p:txBody>
      </p:sp>
      <p:sp>
        <p:nvSpPr>
          <p:cNvPr id="10248" name="矩形 9"/>
          <p:cNvSpPr/>
          <p:nvPr/>
        </p:nvSpPr>
        <p:spPr>
          <a:xfrm>
            <a:off x="1756410" y="2088515"/>
            <a:ext cx="9809480" cy="1014730"/>
          </a:xfrm>
          <a:prstGeom prst="rect">
            <a:avLst/>
          </a:prstGeom>
          <a:noFill/>
          <a:ln w="9525">
            <a:noFill/>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描述性数据分析就是对一组数据的各种特征进行分析，以便于描述测量样本的各种特征及所代表的总体的特征。描述性数据分析属于初级的数据分析。</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380" y="1060450"/>
            <a:ext cx="591058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【案例展示】分析叮叮网本周销售情况</a:t>
            </a:r>
          </a:p>
        </p:txBody>
      </p:sp>
      <p:pic>
        <p:nvPicPr>
          <p:cNvPr id="11272" name="图片 10"/>
          <p:cNvPicPr>
            <a:picLocks noChangeAspect="1"/>
          </p:cNvPicPr>
          <p:nvPr/>
        </p:nvPicPr>
        <p:blipFill>
          <a:blip r:embed="rId2"/>
          <a:stretch>
            <a:fillRect/>
          </a:stretch>
        </p:blipFill>
        <p:spPr>
          <a:xfrm>
            <a:off x="3284220" y="3827780"/>
            <a:ext cx="4917440" cy="2344420"/>
          </a:xfrm>
          <a:prstGeom prst="rect">
            <a:avLst/>
          </a:prstGeom>
          <a:noFill/>
          <a:ln w="9525">
            <a:noFill/>
          </a:ln>
        </p:spPr>
      </p:pic>
      <p:sp>
        <p:nvSpPr>
          <p:cNvPr id="10" name="TextBox 9"/>
          <p:cNvSpPr txBox="1"/>
          <p:nvPr/>
        </p:nvSpPr>
        <p:spPr>
          <a:xfrm>
            <a:off x="936625" y="1520825"/>
            <a:ext cx="10240010" cy="2306955"/>
          </a:xfrm>
          <a:prstGeom prst="rect">
            <a:avLst/>
          </a:prstGeom>
          <a:noFill/>
        </p:spPr>
        <p:txBody>
          <a:bodyPr wrap="square">
            <a:spAutoFit/>
          </a:bodyPr>
          <a:lstStyle/>
          <a:p>
            <a:pPr marR="0" indent="450850" algn="just" defTabSz="914400">
              <a:lnSpc>
                <a:spcPct val="150000"/>
              </a:lnSpc>
              <a:buClrTx/>
              <a:buSzTx/>
              <a:buFontTx/>
              <a:buNone/>
              <a:defRPr/>
            </a:pPr>
            <a:r>
              <a:rPr kumimoji="0" lang="zh-CN" altLang="en-US" kern="1200" cap="none" spc="0" normalizeH="0" baseline="0" noProof="0" dirty="0">
                <a:latin typeface="楷体" panose="02010609060101010101" pitchFamily="49" charset="-122"/>
                <a:ea typeface="楷体" panose="02010609060101010101" pitchFamily="49" charset="-122"/>
                <a:cs typeface="+mn-cs"/>
              </a:rPr>
              <a:t>下方</a:t>
            </a:r>
            <a:r>
              <a:rPr kumimoji="0" lang="zh-CN" altLang="zh-CN" kern="1200" cap="none" spc="0" normalizeH="0" baseline="0" noProof="0" dirty="0">
                <a:latin typeface="楷体" panose="02010609060101010101" pitchFamily="49" charset="-122"/>
                <a:ea typeface="楷体" panose="02010609060101010101" pitchFamily="49" charset="-122"/>
                <a:cs typeface="+mn-cs"/>
              </a:rPr>
              <a:t>是叮叮网本周销售数据统计表，根据统计表中给出的总销量和总销售额可以计算出：</a:t>
            </a:r>
          </a:p>
          <a:p>
            <a:pPr marR="0" indent="450850" algn="just" defTabSz="914400">
              <a:lnSpc>
                <a:spcPct val="150000"/>
              </a:lnSpc>
              <a:buClrTx/>
              <a:buSzTx/>
              <a:buFontTx/>
              <a:buNone/>
              <a:defRPr/>
            </a:pPr>
            <a:r>
              <a:rPr kumimoji="0" lang="en-US"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1</a:t>
            </a:r>
            <a:r>
              <a:rPr kumimoji="0" lang="zh-CN" altLang="en-US"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a:t>
            </a:r>
            <a:r>
              <a:rPr kumimoji="0" lang="zh-CN"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叮叮网本周的日均销量为：</a:t>
            </a:r>
            <a:r>
              <a:rPr kumimoji="0" lang="en-US"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873/7=124.71</a:t>
            </a:r>
            <a:endParaRPr kumimoji="0" lang="zh-CN"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endParaRPr>
          </a:p>
          <a:p>
            <a:pPr marR="0" indent="450850" algn="just" defTabSz="914400">
              <a:lnSpc>
                <a:spcPct val="150000"/>
              </a:lnSpc>
              <a:buClrTx/>
              <a:buSzTx/>
              <a:buFontTx/>
              <a:buNone/>
              <a:defRPr/>
            </a:pPr>
            <a:r>
              <a:rPr kumimoji="0" lang="en-US"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2</a:t>
            </a:r>
            <a:r>
              <a:rPr kumimoji="0" lang="zh-CN" altLang="en-US"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a:t>
            </a:r>
            <a:r>
              <a:rPr kumimoji="0" lang="zh-CN"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叮叮网本周的日均销售额为：</a:t>
            </a:r>
            <a:r>
              <a:rPr kumimoji="0" lang="en-US"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rPr>
              <a:t>87300/7=12471.43</a:t>
            </a:r>
            <a:endParaRPr kumimoji="0" lang="zh-CN" altLang="zh-CN" kern="1200" cap="none" spc="0" normalizeH="0" baseline="0" noProof="0" dirty="0">
              <a:effectLst>
                <a:glow>
                  <a:srgbClr val="000000"/>
                </a:glow>
                <a:outerShdw sx="0" sy="0">
                  <a:srgbClr val="000000"/>
                </a:outerShdw>
                <a:reflection stA="0" endPos="0" fadeDir="0" sx="0" sy="0"/>
              </a:effectLst>
              <a:latin typeface="楷体" panose="02010609060101010101" pitchFamily="49" charset="-122"/>
              <a:ea typeface="楷体" panose="02010609060101010101" pitchFamily="49" charset="-122"/>
              <a:cs typeface="+mn-cs"/>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认识电商数据分析</a:t>
            </a:r>
          </a:p>
        </p:txBody>
      </p:sp>
      <p:graphicFrame>
        <p:nvGraphicFramePr>
          <p:cNvPr id="10" name="图示 9"/>
          <p:cNvGraphicFramePr/>
          <p:nvPr/>
        </p:nvGraphicFramePr>
        <p:xfrm>
          <a:off x="1499235" y="1762125"/>
          <a:ext cx="9440545" cy="1089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圆角矩形 3"/>
          <p:cNvSpPr/>
          <p:nvPr/>
        </p:nvSpPr>
        <p:spPr>
          <a:xfrm>
            <a:off x="1277620" y="3759200"/>
            <a:ext cx="2807970" cy="24485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bg1"/>
                </a:solidFill>
                <a:latin typeface="微软雅黑" panose="020B0503020204020204" pitchFamily="34" charset="-122"/>
                <a:ea typeface="微软雅黑" panose="020B0503020204020204" pitchFamily="34" charset="-122"/>
                <a:sym typeface="+mn-ea"/>
              </a:rPr>
              <a:t>通过对现状的分析，了解企业在现阶段的整体经营情况</a:t>
            </a:r>
          </a:p>
        </p:txBody>
      </p:sp>
      <p:sp>
        <p:nvSpPr>
          <p:cNvPr id="5" name="圆角矩形 4"/>
          <p:cNvSpPr/>
          <p:nvPr/>
        </p:nvSpPr>
        <p:spPr>
          <a:xfrm>
            <a:off x="4815205" y="3759200"/>
            <a:ext cx="2807970" cy="24485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a:latin typeface="微软雅黑" panose="020B0503020204020204" pitchFamily="34" charset="-122"/>
                <a:ea typeface="微软雅黑" panose="020B0503020204020204" pitchFamily="34" charset="-122"/>
              </a:rPr>
              <a:t>原因分析来进一步确认导致业务变动的具体原因</a:t>
            </a:r>
          </a:p>
        </p:txBody>
      </p:sp>
      <p:sp>
        <p:nvSpPr>
          <p:cNvPr id="6" name="圆角矩形 5"/>
          <p:cNvSpPr/>
          <p:nvPr/>
        </p:nvSpPr>
        <p:spPr>
          <a:xfrm>
            <a:off x="8362950" y="3759200"/>
            <a:ext cx="2807970" cy="24485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800">
                <a:latin typeface="微软雅黑" panose="020B0503020204020204" pitchFamily="34" charset="-122"/>
                <a:ea typeface="微软雅黑" panose="020B0503020204020204" pitchFamily="34" charset="-122"/>
              </a:rPr>
              <a:t>对企业未来的发展趋势进行有效预测，为企业调整经营方向、运营目标和营销策略提供有效的参考和依据</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3"/>
          <a:stretch>
            <a:fillRect/>
          </a:stretch>
        </p:blipFill>
        <p:spPr>
          <a:xfrm>
            <a:off x="2021840" y="2793365"/>
            <a:ext cx="3636963" cy="2352675"/>
          </a:xfrm>
          <a:prstGeom prst="rect">
            <a:avLst/>
          </a:prstGeom>
          <a:noFill/>
          <a:ln w="9525">
            <a:noFill/>
          </a:ln>
        </p:spPr>
      </p:pic>
      <p:sp>
        <p:nvSpPr>
          <p:cNvPr id="9" name="云形标注 8"/>
          <p:cNvSpPr/>
          <p:nvPr/>
        </p:nvSpPr>
        <p:spPr>
          <a:xfrm>
            <a:off x="6787198" y="1494473"/>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p>
        </p:txBody>
      </p:sp>
      <p:sp>
        <p:nvSpPr>
          <p:cNvPr id="15368" name="矩形 9"/>
          <p:cNvSpPr/>
          <p:nvPr/>
        </p:nvSpPr>
        <p:spPr>
          <a:xfrm>
            <a:off x="6490335" y="3183255"/>
            <a:ext cx="4806315" cy="2306955"/>
          </a:xfrm>
          <a:prstGeom prst="rect">
            <a:avLst/>
          </a:prstGeom>
          <a:noFill/>
          <a:ln w="9525">
            <a:noFill/>
          </a:ln>
        </p:spPr>
        <p:txBody>
          <a:bodyPr wrap="square">
            <a:spAutoFit/>
          </a:bodyPr>
          <a:lstStyle/>
          <a:p>
            <a:pPr algn="just">
              <a:lnSpc>
                <a:spcPct val="150000"/>
              </a:lnSpc>
            </a:pPr>
            <a:r>
              <a:rPr lang="zh-CN" altLang="en-US" b="1" dirty="0">
                <a:latin typeface="Arial" panose="020B0604020202020204" pitchFamily="34" charset="0"/>
              </a:rPr>
              <a:t>       通过上节课的学习，我们已经对数据分析有了一个基础的认识，而数据分析也有一定的流程，请同学们思考数据分析有哪些流程？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15368"/>
                                        </p:tgtEl>
                                        <p:attrNameLst>
                                          <p:attrName>style.visibility</p:attrName>
                                        </p:attrNameLst>
                                      </p:cBhvr>
                                      <p:to>
                                        <p:strVal val="visible"/>
                                      </p:to>
                                    </p:set>
                                    <p:animEffect transition="in" filter="wipe(right)">
                                      <p:cBhvr>
                                        <p:cTn id="12" dur="10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3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723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1416685"/>
            <a:ext cx="5183505" cy="1936115"/>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2. </a:t>
            </a:r>
            <a:r>
              <a:rPr lang="zh-CN" altLang="en-US" sz="3500" b="1" dirty="0">
                <a:solidFill>
                  <a:schemeClr val="bg1"/>
                </a:solidFill>
                <a:latin typeface="微软雅黑" panose="020B0503020204020204" pitchFamily="34" charset="-122"/>
                <a:ea typeface="微软雅黑" panose="020B0503020204020204" pitchFamily="34" charset="-122"/>
              </a:rPr>
              <a:t>数据分析的流程</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数据分析的六个步骤</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数据分析的六个步骤</a:t>
            </a:r>
          </a:p>
        </p:txBody>
      </p:sp>
      <p:sp>
        <p:nvSpPr>
          <p:cNvPr id="6" name="圆角矩形 5"/>
          <p:cNvSpPr/>
          <p:nvPr/>
        </p:nvSpPr>
        <p:spPr bwMode="auto">
          <a:xfrm>
            <a:off x="2030095" y="2306320"/>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明确目标</a:t>
            </a:r>
          </a:p>
        </p:txBody>
      </p:sp>
      <p:sp>
        <p:nvSpPr>
          <p:cNvPr id="7" name="椭圆 6"/>
          <p:cNvSpPr/>
          <p:nvPr/>
        </p:nvSpPr>
        <p:spPr bwMode="auto">
          <a:xfrm>
            <a:off x="1743075" y="228536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1</a:t>
            </a:r>
          </a:p>
        </p:txBody>
      </p:sp>
      <p:sp>
        <p:nvSpPr>
          <p:cNvPr id="12" name="圆角矩形 11"/>
          <p:cNvSpPr/>
          <p:nvPr/>
        </p:nvSpPr>
        <p:spPr bwMode="auto">
          <a:xfrm>
            <a:off x="2022475" y="3376295"/>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数据处理</a:t>
            </a:r>
          </a:p>
        </p:txBody>
      </p:sp>
      <p:sp>
        <p:nvSpPr>
          <p:cNvPr id="13" name="椭圆 12"/>
          <p:cNvSpPr/>
          <p:nvPr/>
        </p:nvSpPr>
        <p:spPr bwMode="auto">
          <a:xfrm>
            <a:off x="1735455" y="335534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3</a:t>
            </a:r>
          </a:p>
        </p:txBody>
      </p:sp>
      <p:sp>
        <p:nvSpPr>
          <p:cNvPr id="15" name="圆角矩形 14"/>
          <p:cNvSpPr/>
          <p:nvPr/>
        </p:nvSpPr>
        <p:spPr bwMode="auto">
          <a:xfrm>
            <a:off x="2030095" y="4490720"/>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数据展现</a:t>
            </a:r>
          </a:p>
        </p:txBody>
      </p:sp>
      <p:sp>
        <p:nvSpPr>
          <p:cNvPr id="16" name="椭圆 15"/>
          <p:cNvSpPr/>
          <p:nvPr/>
        </p:nvSpPr>
        <p:spPr bwMode="auto">
          <a:xfrm>
            <a:off x="1743075" y="446913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5</a:t>
            </a:r>
          </a:p>
        </p:txBody>
      </p:sp>
      <p:sp>
        <p:nvSpPr>
          <p:cNvPr id="25" name="圆角矩形 24"/>
          <p:cNvSpPr/>
          <p:nvPr/>
        </p:nvSpPr>
        <p:spPr bwMode="auto">
          <a:xfrm>
            <a:off x="6662420" y="2292350"/>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数据收集</a:t>
            </a:r>
          </a:p>
        </p:txBody>
      </p:sp>
      <p:sp>
        <p:nvSpPr>
          <p:cNvPr id="26" name="椭圆 25"/>
          <p:cNvSpPr/>
          <p:nvPr/>
        </p:nvSpPr>
        <p:spPr bwMode="auto">
          <a:xfrm>
            <a:off x="6374765" y="229235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2</a:t>
            </a:r>
          </a:p>
        </p:txBody>
      </p:sp>
      <p:sp>
        <p:nvSpPr>
          <p:cNvPr id="27" name="圆角矩形 26"/>
          <p:cNvSpPr/>
          <p:nvPr/>
        </p:nvSpPr>
        <p:spPr bwMode="auto">
          <a:xfrm>
            <a:off x="6654800" y="3382645"/>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数据分析</a:t>
            </a:r>
          </a:p>
        </p:txBody>
      </p:sp>
      <p:sp>
        <p:nvSpPr>
          <p:cNvPr id="28" name="椭圆 27"/>
          <p:cNvSpPr/>
          <p:nvPr/>
        </p:nvSpPr>
        <p:spPr bwMode="auto">
          <a:xfrm>
            <a:off x="6367145" y="3362325"/>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4</a:t>
            </a:r>
          </a:p>
        </p:txBody>
      </p:sp>
      <p:sp>
        <p:nvSpPr>
          <p:cNvPr id="29" name="圆角矩形 28"/>
          <p:cNvSpPr/>
          <p:nvPr/>
        </p:nvSpPr>
        <p:spPr bwMode="auto">
          <a:xfrm>
            <a:off x="6662420" y="4497070"/>
            <a:ext cx="3316605" cy="591185"/>
          </a:xfrm>
          <a:prstGeom prst="roundRect">
            <a:avLst>
              <a:gd name="adj" fmla="val 50000"/>
            </a:avLst>
          </a:prstGeom>
          <a:noFill/>
          <a:ln w="38100" cap="flat" cmpd="sng" algn="ctr">
            <a:solidFill>
              <a:srgbClr val="0070C0"/>
            </a:solid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chemeClr val="tx2">
                    <a:lumMod val="50000"/>
                  </a:schemeClr>
                </a:solidFill>
                <a:effectLst/>
                <a:uLnTx/>
                <a:uFillTx/>
                <a:latin typeface="微软雅黑" panose="020B0503020204020204" pitchFamily="34" charset="-122"/>
                <a:ea typeface="微软雅黑" panose="020B0503020204020204" pitchFamily="34" charset="-122"/>
                <a:cs typeface="+mn-cs"/>
              </a:rPr>
              <a:t>撰写报告</a:t>
            </a:r>
          </a:p>
        </p:txBody>
      </p:sp>
      <p:sp>
        <p:nvSpPr>
          <p:cNvPr id="30" name="椭圆 29"/>
          <p:cNvSpPr/>
          <p:nvPr/>
        </p:nvSpPr>
        <p:spPr bwMode="auto">
          <a:xfrm>
            <a:off x="6374765" y="4476750"/>
            <a:ext cx="605155" cy="665480"/>
          </a:xfrm>
          <a:prstGeom prst="ellipse">
            <a:avLst/>
          </a:prstGeom>
          <a:solidFill>
            <a:schemeClr val="accent3"/>
          </a:solidFill>
          <a:ln w="25400" cap="flat" cmpd="sng" algn="ctr">
            <a:no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3600" b="0" i="0" u="none" strike="noStrike" kern="0" cap="none" spc="0" normalizeH="0" baseline="0" noProof="0" dirty="0">
                <a:ln w="18415" cmpd="sng">
                  <a:solidFill>
                    <a:srgbClr val="FFFFFF"/>
                  </a:solidFill>
                  <a:prstDash val="solid"/>
                </a:ln>
                <a:solidFill>
                  <a:srgbClr val="FFFFFF"/>
                </a:solidFill>
                <a:effectLst>
                  <a:outerShdw blurRad="50800" dist="38100" dir="2700000" algn="tl" rotWithShape="0">
                    <a:prstClr val="black">
                      <a:alpha val="40000"/>
                    </a:prstClr>
                  </a:outerShdw>
                </a:effectLst>
                <a:uLnTx/>
                <a:uFillTx/>
                <a:latin typeface="Calibri" panose="020F0502020204030204"/>
                <a:ea typeface="+mn-ea"/>
                <a:cs typeface="+mn-cs"/>
              </a:rPr>
              <a:t>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P spid="15" grpId="0" animBg="1"/>
      <p:bldP spid="16" grpId="0" animBg="1"/>
      <p:bldP spid="25" grpId="0" animBg="1"/>
      <p:bldP spid="26" grpId="0" animBg="1"/>
      <p:bldP spid="27" grpId="0" animBg="1"/>
      <p:bldP spid="28"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1. </a:t>
            </a:r>
            <a:r>
              <a:rPr lang="zh-CN" altLang="en-US" sz="2400" b="1" dirty="0" smtClean="0">
                <a:solidFill>
                  <a:srgbClr val="0070C0"/>
                </a:solidFill>
                <a:latin typeface="微软雅黑" panose="020B0503020204020204" pitchFamily="34" charset="-122"/>
                <a:ea typeface="微软雅黑" panose="020B0503020204020204" pitchFamily="34" charset="-122"/>
              </a:rPr>
              <a:t>明确目标</a:t>
            </a:r>
          </a:p>
        </p:txBody>
      </p:sp>
      <p:sp>
        <p:nvSpPr>
          <p:cNvPr id="17415" name="矩形 9"/>
          <p:cNvSpPr/>
          <p:nvPr/>
        </p:nvSpPr>
        <p:spPr>
          <a:xfrm>
            <a:off x="628650" y="1520825"/>
            <a:ext cx="10932795" cy="230695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数据分析的</a:t>
            </a:r>
            <a:r>
              <a:rPr lang="zh-CN" altLang="en-US" b="1" dirty="0">
                <a:solidFill>
                  <a:srgbClr val="0070C0"/>
                </a:solidFill>
                <a:latin typeface="微软雅黑" panose="020B0503020204020204" pitchFamily="34" charset="-122"/>
                <a:ea typeface="微软雅黑" panose="020B0503020204020204" pitchFamily="34" charset="-122"/>
              </a:rPr>
              <a:t>第一步</a:t>
            </a:r>
            <a:r>
              <a:rPr lang="zh-CN" altLang="en-US" dirty="0">
                <a:latin typeface="微软雅黑" panose="020B0503020204020204" pitchFamily="34" charset="-122"/>
                <a:ea typeface="微软雅黑" panose="020B0503020204020204" pitchFamily="34" charset="-122"/>
              </a:rPr>
              <a:t>是确定目标，目标犹如灯塔，可以给数据分析者一个方向，让分析者围绕一个核心开展分析工作。只有明确了数据分析目的，才不会让数据分析偏离方向，得到有效的结果，帮助管理者做出正确的决策。</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17416" name="图片 1"/>
          <p:cNvPicPr>
            <a:picLocks noChangeAspect="1"/>
          </p:cNvPicPr>
          <p:nvPr/>
        </p:nvPicPr>
        <p:blipFill>
          <a:blip r:embed="rId2"/>
          <a:stretch>
            <a:fillRect/>
          </a:stretch>
        </p:blipFill>
        <p:spPr>
          <a:xfrm>
            <a:off x="4121785" y="3404235"/>
            <a:ext cx="3946525" cy="296100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数据收集</a:t>
            </a:r>
          </a:p>
        </p:txBody>
      </p:sp>
      <p:sp>
        <p:nvSpPr>
          <p:cNvPr id="17415" name="矩形 9"/>
          <p:cNvSpPr/>
          <p:nvPr/>
        </p:nvSpPr>
        <p:spPr>
          <a:xfrm>
            <a:off x="628650" y="1520825"/>
            <a:ext cx="10932795" cy="1198880"/>
          </a:xfrm>
          <a:prstGeom prst="rect">
            <a:avLst/>
          </a:prstGeom>
          <a:noFill/>
          <a:ln w="9525">
            <a:noFill/>
          </a:ln>
        </p:spPr>
        <p:txBody>
          <a:bodyPr wrap="square">
            <a:spAutoFit/>
          </a:bodyPr>
          <a:lstStyle/>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681980" y="1799590"/>
            <a:ext cx="6105525" cy="3969385"/>
          </a:xfrm>
          <a:prstGeom prst="rect">
            <a:avLst/>
          </a:prstGeom>
          <a:noFill/>
        </p:spPr>
        <p:txBody>
          <a:bodyPr wrap="square" rtlCol="0" anchor="t">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a:t>（</a:t>
            </a:r>
            <a:r>
              <a:rPr lang="en-US" altLang="zh-CN" b="1"/>
              <a:t>1</a:t>
            </a:r>
            <a:r>
              <a:rPr lang="zh-CN" altLang="en-US" b="1"/>
              <a:t>）数据库</a:t>
            </a:r>
            <a:endParaRPr lang="zh-CN" altLang="en-US"/>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现代企业都有自己的业务数据库，用来存放公司自成立以来的相关的业务数据。在做数据分析时要对业务数据库中庞大的数据资源善加利用，发挥出它的作用。</a:t>
            </a:r>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如公司成立以来，会有专门记录不同时间段产品的产量、销售、利润等数据。</a:t>
            </a:r>
          </a:p>
        </p:txBody>
      </p:sp>
      <p:pic>
        <p:nvPicPr>
          <p:cNvPr id="6" name="图片 3"/>
          <p:cNvPicPr>
            <a:picLocks noChangeAspect="1"/>
          </p:cNvPicPr>
          <p:nvPr/>
        </p:nvPicPr>
        <p:blipFill>
          <a:blip r:embed="rId2"/>
          <a:stretch>
            <a:fillRect/>
          </a:stretch>
        </p:blipFill>
        <p:spPr>
          <a:xfrm>
            <a:off x="373380" y="2599690"/>
            <a:ext cx="4863465" cy="269938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数据收集</a:t>
            </a:r>
          </a:p>
        </p:txBody>
      </p:sp>
      <p:sp>
        <p:nvSpPr>
          <p:cNvPr id="17415" name="矩形 9"/>
          <p:cNvSpPr/>
          <p:nvPr/>
        </p:nvSpPr>
        <p:spPr>
          <a:xfrm>
            <a:off x="628650" y="1520825"/>
            <a:ext cx="10932795" cy="1198880"/>
          </a:xfrm>
          <a:prstGeom prst="rect">
            <a:avLst/>
          </a:prstGeom>
          <a:noFill/>
          <a:ln w="9525">
            <a:noFill/>
          </a:ln>
        </p:spPr>
        <p:txBody>
          <a:bodyPr wrap="square">
            <a:spAutoFit/>
          </a:bodyPr>
          <a:lstStyle/>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681980" y="1799590"/>
            <a:ext cx="6105525" cy="2861310"/>
          </a:xfrm>
          <a:prstGeom prst="rect">
            <a:avLst/>
          </a:prstGeom>
          <a:noFill/>
        </p:spPr>
        <p:txBody>
          <a:bodyPr wrap="square" rtlCol="0" anchor="t">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a:t>（</a:t>
            </a:r>
            <a:r>
              <a:rPr lang="en-US" altLang="zh-CN" b="1"/>
              <a:t>2</a:t>
            </a:r>
            <a:r>
              <a:rPr lang="zh-CN" altLang="en-US" b="1"/>
              <a:t>）公开出版物</a:t>
            </a:r>
            <a:endParaRPr lang="zh-CN" altLang="en-US"/>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现在有许多出版物中都可以查寻到相关的数据统计，如《中国统计年鉴》、《中国社会统计年鉴》、《世界发展报告》、《世界经济年鉴》等统计类出版物。</a:t>
            </a:r>
          </a:p>
        </p:txBody>
      </p:sp>
      <p:pic>
        <p:nvPicPr>
          <p:cNvPr id="19466" name="图片 13"/>
          <p:cNvPicPr>
            <a:picLocks noChangeAspect="1"/>
          </p:cNvPicPr>
          <p:nvPr/>
        </p:nvPicPr>
        <p:blipFill>
          <a:blip r:embed="rId2"/>
          <a:stretch>
            <a:fillRect/>
          </a:stretch>
        </p:blipFill>
        <p:spPr>
          <a:xfrm>
            <a:off x="373380" y="2159635"/>
            <a:ext cx="2524125" cy="3387725"/>
          </a:xfrm>
          <a:prstGeom prst="rect">
            <a:avLst/>
          </a:prstGeom>
          <a:noFill/>
          <a:ln w="9525">
            <a:noFill/>
          </a:ln>
        </p:spPr>
      </p:pic>
      <p:pic>
        <p:nvPicPr>
          <p:cNvPr id="19467" name="图片 14"/>
          <p:cNvPicPr>
            <a:picLocks noChangeAspect="1"/>
          </p:cNvPicPr>
          <p:nvPr/>
        </p:nvPicPr>
        <p:blipFill>
          <a:blip r:embed="rId3"/>
          <a:stretch>
            <a:fillRect/>
          </a:stretch>
        </p:blipFill>
        <p:spPr>
          <a:xfrm>
            <a:off x="3231515" y="2190750"/>
            <a:ext cx="2403475" cy="334327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数据收集</a:t>
            </a:r>
          </a:p>
        </p:txBody>
      </p:sp>
      <p:sp>
        <p:nvSpPr>
          <p:cNvPr id="17415" name="矩形 9"/>
          <p:cNvSpPr/>
          <p:nvPr/>
        </p:nvSpPr>
        <p:spPr>
          <a:xfrm>
            <a:off x="628650" y="1520825"/>
            <a:ext cx="10932795" cy="1198880"/>
          </a:xfrm>
          <a:prstGeom prst="rect">
            <a:avLst/>
          </a:prstGeom>
          <a:noFill/>
          <a:ln w="9525">
            <a:noFill/>
          </a:ln>
        </p:spPr>
        <p:txBody>
          <a:bodyPr wrap="square">
            <a:spAutoFit/>
          </a:bodyPr>
          <a:lstStyle/>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502400" y="1799590"/>
            <a:ext cx="5285105" cy="3969385"/>
          </a:xfrm>
          <a:prstGeom prst="rect">
            <a:avLst/>
          </a:prstGeom>
          <a:noFill/>
        </p:spPr>
        <p:txBody>
          <a:bodyPr wrap="square" rtlCol="0" anchor="t">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a:t>（</a:t>
            </a:r>
            <a:r>
              <a:rPr lang="en-US" altLang="zh-CN" b="1"/>
              <a:t>3</a:t>
            </a:r>
            <a:r>
              <a:rPr lang="zh-CN" altLang="en-US" b="1"/>
              <a:t>）互联网</a:t>
            </a:r>
            <a:endParaRPr lang="zh-CN" altLang="en-US"/>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如今是一个网络时代，很多网络平台会定期发布相关的数据统计。有效利用搜索引擎，可以帮助快速收集数据。</a:t>
            </a:r>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如电商类数据、舆论数据、金融业数据、房地产数据。</a:t>
            </a:r>
          </a:p>
        </p:txBody>
      </p:sp>
      <p:pic>
        <p:nvPicPr>
          <p:cNvPr id="18442" name="图片 9"/>
          <p:cNvPicPr/>
          <p:nvPr/>
        </p:nvPicPr>
        <p:blipFill>
          <a:blip r:embed="rId2"/>
          <a:stretch>
            <a:fillRect/>
          </a:stretch>
        </p:blipFill>
        <p:spPr>
          <a:xfrm>
            <a:off x="373380" y="2137410"/>
            <a:ext cx="5825490" cy="3392170"/>
          </a:xfrm>
          <a:prstGeom prst="rect">
            <a:avLst/>
          </a:prstGeom>
          <a:noFill/>
          <a:ln w="9525" cap="flat" cmpd="sng">
            <a:solidFill>
              <a:srgbClr val="BFBFBF"/>
            </a:solidFill>
            <a:prstDash val="solid"/>
            <a:round/>
            <a:headEnd type="none" w="med" len="med"/>
            <a:tailEnd type="none" w="med" len="med"/>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400" b="1" dirty="0">
                <a:solidFill>
                  <a:schemeClr val="bg1"/>
                </a:solidFill>
                <a:ea typeface="微软雅黑" panose="020B0503020204020204" pitchFamily="34" charset="-122"/>
              </a:rPr>
              <a:t>教学目标</a:t>
            </a: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2052285"/>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326924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1" name="椭圆 90"/>
          <p:cNvSpPr/>
          <p:nvPr/>
        </p:nvSpPr>
        <p:spPr>
          <a:xfrm>
            <a:off x="3502918" y="4486196"/>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3850" y="1967230"/>
            <a:ext cx="6645910" cy="521970"/>
          </a:xfrm>
          <a:prstGeom prst="rect">
            <a:avLst/>
          </a:prstGeom>
          <a:noFill/>
        </p:spPr>
        <p:txBody>
          <a:bodyPr wrap="square" rtlCol="0">
            <a:spAutoFit/>
          </a:bodyPr>
          <a:lstStyle/>
          <a:p>
            <a:r>
              <a:rPr lang="zh-CN" altLang="en-US" sz="2800" b="1" dirty="0">
                <a:solidFill>
                  <a:schemeClr val="tx1">
                    <a:lumMod val="65000"/>
                    <a:lumOff val="35000"/>
                  </a:schemeClr>
                </a:solidFill>
                <a:latin typeface="+mj-ea"/>
                <a:ea typeface="+mj-ea"/>
              </a:rPr>
              <a:t>了解电商数据分析的基础知识</a:t>
            </a:r>
          </a:p>
        </p:txBody>
      </p:sp>
      <p:sp>
        <p:nvSpPr>
          <p:cNvPr id="95" name="TextBox 8"/>
          <p:cNvSpPr txBox="1"/>
          <p:nvPr/>
        </p:nvSpPr>
        <p:spPr>
          <a:xfrm>
            <a:off x="4133850" y="3205480"/>
            <a:ext cx="540702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zh-CN" altLang="en-US" dirty="0">
                <a:sym typeface="+mn-ea"/>
              </a:rPr>
              <a:t>熟悉数据分析常用指标</a:t>
            </a:r>
            <a:endParaRPr lang="zh-CN" altLang="en-US" dirty="0">
              <a:latin typeface="+mn-ea"/>
              <a:ea typeface="+mn-ea"/>
            </a:endParaRPr>
          </a:p>
        </p:txBody>
      </p:sp>
      <p:sp>
        <p:nvSpPr>
          <p:cNvPr id="96" name="TextBox 8"/>
          <p:cNvSpPr txBox="1"/>
          <p:nvPr/>
        </p:nvSpPr>
        <p:spPr>
          <a:xfrm>
            <a:off x="4133850" y="4422775"/>
            <a:ext cx="5518150" cy="521970"/>
          </a:xfrm>
          <a:prstGeom prst="rect">
            <a:avLst/>
          </a:prstGeom>
          <a:noFill/>
        </p:spPr>
        <p:txBody>
          <a:bodyPr wrap="square" rtlCol="0">
            <a:spAutoFit/>
          </a:bodyPr>
          <a:lstStyle/>
          <a:p>
            <a:r>
              <a:rPr lang="zh-CN" altLang="en-US" sz="2800" b="1" dirty="0">
                <a:solidFill>
                  <a:schemeClr val="tx1">
                    <a:lumMod val="65000"/>
                    <a:lumOff val="35000"/>
                  </a:schemeClr>
                </a:solidFill>
                <a:latin typeface="+mn-ea"/>
              </a:rPr>
              <a:t>掌握数据分析的流程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1000" fill="hold"/>
                                        <p:tgtEl>
                                          <p:spTgt spid="94"/>
                                        </p:tgtEl>
                                        <p:attrNameLst>
                                          <p:attrName>ppt_x</p:attrName>
                                        </p:attrNameLst>
                                      </p:cBhvr>
                                      <p:tavLst>
                                        <p:tav tm="0">
                                          <p:val>
                                            <p:strVal val="#ppt_x-.2"/>
                                          </p:val>
                                        </p:tav>
                                        <p:tav tm="100000">
                                          <p:val>
                                            <p:strVal val="#ppt_x"/>
                                          </p:val>
                                        </p:tav>
                                      </p:tavLst>
                                    </p:anim>
                                    <p:anim calcmode="lin" valueType="num">
                                      <p:cBhvr>
                                        <p:cTn id="8" dur="1000" fill="hold"/>
                                        <p:tgtEl>
                                          <p:spTgt spid="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9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1000" fill="hold"/>
                                        <p:tgtEl>
                                          <p:spTgt spid="95"/>
                                        </p:tgtEl>
                                        <p:attrNameLst>
                                          <p:attrName>ppt_x</p:attrName>
                                        </p:attrNameLst>
                                      </p:cBhvr>
                                      <p:tavLst>
                                        <p:tav tm="0">
                                          <p:val>
                                            <p:strVal val="#ppt_x-.2"/>
                                          </p:val>
                                        </p:tav>
                                        <p:tav tm="100000">
                                          <p:val>
                                            <p:strVal val="#ppt_x"/>
                                          </p:val>
                                        </p:tav>
                                      </p:tavLst>
                                    </p:anim>
                                    <p:anim calcmode="lin" valueType="num">
                                      <p:cBhvr>
                                        <p:cTn id="14" dur="1000" fill="hold"/>
                                        <p:tgtEl>
                                          <p:spTgt spid="9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95"/>
                                        </p:tgtEl>
                                      </p:cBhvr>
                                    </p:animEffect>
                                  </p:childTnLst>
                                </p:cTn>
                              </p:par>
                            </p:childTnLst>
                          </p:cTn>
                        </p:par>
                        <p:par>
                          <p:cTn id="16" fill="hold">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p:cTn id="19" dur="1000" fill="hold"/>
                                        <p:tgtEl>
                                          <p:spTgt spid="96"/>
                                        </p:tgtEl>
                                        <p:attrNameLst>
                                          <p:attrName>ppt_x</p:attrName>
                                        </p:attrNameLst>
                                      </p:cBhvr>
                                      <p:tavLst>
                                        <p:tav tm="0">
                                          <p:val>
                                            <p:strVal val="#ppt_x-.2"/>
                                          </p:val>
                                        </p:tav>
                                        <p:tav tm="100000">
                                          <p:val>
                                            <p:strVal val="#ppt_x"/>
                                          </p:val>
                                        </p:tav>
                                      </p:tavLst>
                                    </p:anim>
                                    <p:anim calcmode="lin" valueType="num">
                                      <p:cBhvr>
                                        <p:cTn id="20" dur="1000" fill="hold"/>
                                        <p:tgtEl>
                                          <p:spTgt spid="96"/>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数据收集</a:t>
            </a:r>
          </a:p>
        </p:txBody>
      </p:sp>
      <p:sp>
        <p:nvSpPr>
          <p:cNvPr id="17415" name="矩形 9"/>
          <p:cNvSpPr/>
          <p:nvPr/>
        </p:nvSpPr>
        <p:spPr>
          <a:xfrm>
            <a:off x="628650" y="1520825"/>
            <a:ext cx="10932795" cy="1198880"/>
          </a:xfrm>
          <a:prstGeom prst="rect">
            <a:avLst/>
          </a:prstGeom>
          <a:noFill/>
          <a:ln w="9525">
            <a:noFill/>
          </a:ln>
        </p:spPr>
        <p:txBody>
          <a:bodyPr wrap="square">
            <a:spAutoFit/>
          </a:bodyPr>
          <a:lstStyle/>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33365" y="1799590"/>
            <a:ext cx="6454140" cy="3415030"/>
          </a:xfrm>
          <a:prstGeom prst="rect">
            <a:avLst/>
          </a:prstGeom>
          <a:noFill/>
        </p:spPr>
        <p:txBody>
          <a:bodyPr wrap="square" rtlCol="0" anchor="t">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a:t>（</a:t>
            </a:r>
            <a:r>
              <a:rPr lang="en-US" altLang="zh-CN" b="1"/>
              <a:t>4</a:t>
            </a:r>
            <a:r>
              <a:rPr lang="zh-CN" altLang="en-US" b="1"/>
              <a:t>）市场调查</a:t>
            </a:r>
            <a:endParaRPr lang="zh-CN" altLang="en-US"/>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市场调查需要利用科学系统的方式进行记录、收集、整理相关的市场数据，市场调查到的数据还可以保证时效性和真实性。市场调查常用的方法有：观察法、实验法、访问法、问卷法等。</a:t>
            </a:r>
          </a:p>
        </p:txBody>
      </p:sp>
      <p:pic>
        <p:nvPicPr>
          <p:cNvPr id="20489" name="图片 9" descr="C:/Users/Ni.CH/AppData/Local/Temp/kaimatting/20200928161835/output_aiMatting_20200928161854.pngoutput_aiMatting_20200928161854"/>
          <p:cNvPicPr>
            <a:picLocks noChangeAspect="1"/>
          </p:cNvPicPr>
          <p:nvPr/>
        </p:nvPicPr>
        <p:blipFill>
          <a:blip r:embed="rId2"/>
          <a:stretch>
            <a:fillRect/>
          </a:stretch>
        </p:blipFill>
        <p:spPr>
          <a:xfrm>
            <a:off x="1783715" y="2040255"/>
            <a:ext cx="2301875" cy="29337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数据收集</a:t>
            </a:r>
          </a:p>
        </p:txBody>
      </p:sp>
      <p:sp>
        <p:nvSpPr>
          <p:cNvPr id="17415" name="矩形 9"/>
          <p:cNvSpPr/>
          <p:nvPr/>
        </p:nvSpPr>
        <p:spPr>
          <a:xfrm>
            <a:off x="628650" y="1520825"/>
            <a:ext cx="10932795" cy="1198880"/>
          </a:xfrm>
          <a:prstGeom prst="rect">
            <a:avLst/>
          </a:prstGeom>
          <a:noFill/>
          <a:ln w="9525">
            <a:noFill/>
          </a:ln>
        </p:spPr>
        <p:txBody>
          <a:bodyPr wrap="square">
            <a:spAutoFit/>
          </a:bodyPr>
          <a:lstStyle/>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277100" y="1440815"/>
            <a:ext cx="4438650" cy="4523105"/>
          </a:xfrm>
          <a:prstGeom prst="rect">
            <a:avLst/>
          </a:prstGeom>
          <a:noFill/>
        </p:spPr>
        <p:txBody>
          <a:bodyPr wrap="square" rtlCol="0" anchor="t">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a:t>（</a:t>
            </a:r>
            <a:r>
              <a:rPr lang="en-US" altLang="zh-CN" b="1"/>
              <a:t>5</a:t>
            </a:r>
            <a:r>
              <a:rPr lang="zh-CN" altLang="en-US" b="1"/>
              <a:t>）购买数据</a:t>
            </a:r>
            <a:endParaRPr lang="zh-CN" altLang="en-US"/>
          </a:p>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a:t>随着信息时代的到代，现在已经有很多专业的数据机构，提供各行业、各种类数据获取服务。很多企业在进行数据分析时，为了节约时间成本，且保证数据的可靠性，会选择找专业机构购买数据服务。</a:t>
            </a:r>
          </a:p>
        </p:txBody>
      </p:sp>
      <p:pic>
        <p:nvPicPr>
          <p:cNvPr id="21513" name="图片 9"/>
          <p:cNvPicPr/>
          <p:nvPr/>
        </p:nvPicPr>
        <p:blipFill>
          <a:blip r:embed="rId2"/>
          <a:stretch>
            <a:fillRect/>
          </a:stretch>
        </p:blipFill>
        <p:spPr>
          <a:xfrm>
            <a:off x="628650" y="2089785"/>
            <a:ext cx="6078855" cy="311277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3. </a:t>
            </a:r>
            <a:r>
              <a:rPr lang="zh-CN" altLang="en-US" sz="2400" b="1" dirty="0" smtClean="0">
                <a:solidFill>
                  <a:srgbClr val="0070C0"/>
                </a:solidFill>
                <a:latin typeface="微软雅黑" panose="020B0503020204020204" pitchFamily="34" charset="-122"/>
                <a:ea typeface="微软雅黑" panose="020B0503020204020204" pitchFamily="34" charset="-122"/>
              </a:rPr>
              <a:t>数据处理</a:t>
            </a:r>
          </a:p>
        </p:txBody>
      </p:sp>
      <p:sp>
        <p:nvSpPr>
          <p:cNvPr id="17415" name="矩形 9"/>
          <p:cNvSpPr/>
          <p:nvPr/>
        </p:nvSpPr>
        <p:spPr>
          <a:xfrm>
            <a:off x="628650" y="1520825"/>
            <a:ext cx="10934065" cy="1198880"/>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成功收集到原始数据往往比较杂乱、数据量大，此时需要对其进行数据处理，提高数据质量，手段包括对收集到的数据进行</a:t>
            </a:r>
            <a:r>
              <a:rPr lang="zh-CN" altLang="en-US" b="1" dirty="0">
                <a:solidFill>
                  <a:srgbClr val="0070C0"/>
                </a:solidFill>
                <a:latin typeface="微软雅黑" panose="020B0503020204020204" pitchFamily="34" charset="-122"/>
                <a:ea typeface="微软雅黑" panose="020B0503020204020204" pitchFamily="34" charset="-122"/>
              </a:rPr>
              <a:t>检查、清洗、转换、提取、计算</a:t>
            </a:r>
            <a:r>
              <a:rPr lang="zh-CN" altLang="en-US" dirty="0">
                <a:latin typeface="微软雅黑" panose="020B0503020204020204" pitchFamily="34" charset="-122"/>
                <a:ea typeface="微软雅黑" panose="020B0503020204020204" pitchFamily="34" charset="-122"/>
              </a:rPr>
              <a:t>。</a:t>
            </a:r>
          </a:p>
        </p:txBody>
      </p:sp>
      <p:graphicFrame>
        <p:nvGraphicFramePr>
          <p:cNvPr id="4" name="图示 3"/>
          <p:cNvGraphicFramePr/>
          <p:nvPr/>
        </p:nvGraphicFramePr>
        <p:xfrm>
          <a:off x="1012190" y="3055754"/>
          <a:ext cx="10195288" cy="3011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接箭头连接符 4"/>
          <p:cNvCxnSpPr/>
          <p:nvPr/>
        </p:nvCxnSpPr>
        <p:spPr>
          <a:xfrm>
            <a:off x="1819593" y="4424998"/>
            <a:ext cx="409575" cy="26352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6" name="直接箭头连接符 5"/>
          <p:cNvCxnSpPr/>
          <p:nvPr/>
        </p:nvCxnSpPr>
        <p:spPr>
          <a:xfrm>
            <a:off x="3883343" y="4424998"/>
            <a:ext cx="873125" cy="26352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8" name="直接箭头连接符 7"/>
          <p:cNvCxnSpPr/>
          <p:nvPr/>
        </p:nvCxnSpPr>
        <p:spPr>
          <a:xfrm>
            <a:off x="6085205" y="4429760"/>
            <a:ext cx="439738" cy="26987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9" name="直接箭头连接符 8"/>
          <p:cNvCxnSpPr/>
          <p:nvPr/>
        </p:nvCxnSpPr>
        <p:spPr>
          <a:xfrm>
            <a:off x="7780655" y="4420235"/>
            <a:ext cx="482600" cy="268288"/>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a:xfrm>
            <a:off x="10392093" y="4429760"/>
            <a:ext cx="482600" cy="26987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flipH="1">
            <a:off x="1376680" y="4429760"/>
            <a:ext cx="442913" cy="273050"/>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H="1">
            <a:off x="3872230" y="4424998"/>
            <a:ext cx="11113" cy="268288"/>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H="1">
            <a:off x="3110230" y="4434523"/>
            <a:ext cx="762000" cy="268288"/>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7" name="直接箭头连接符 16"/>
          <p:cNvCxnSpPr/>
          <p:nvPr/>
        </p:nvCxnSpPr>
        <p:spPr>
          <a:xfrm flipH="1">
            <a:off x="5634355" y="4434523"/>
            <a:ext cx="450850" cy="239713"/>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p:nvPr/>
        </p:nvCxnSpPr>
        <p:spPr>
          <a:xfrm flipH="1">
            <a:off x="7386955" y="4429760"/>
            <a:ext cx="393700" cy="26352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flipH="1">
            <a:off x="9949180" y="4439285"/>
            <a:ext cx="442913" cy="26352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cxnSp>
        <p:nvCxnSpPr>
          <p:cNvPr id="20" name="直接箭头连接符 19"/>
          <p:cNvCxnSpPr/>
          <p:nvPr/>
        </p:nvCxnSpPr>
        <p:spPr>
          <a:xfrm>
            <a:off x="9137968" y="4432935"/>
            <a:ext cx="1588" cy="269875"/>
          </a:xfrm>
          <a:prstGeom prst="straightConnector1">
            <a:avLst/>
          </a:prstGeom>
          <a:ln w="31750">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4. </a:t>
            </a:r>
            <a:r>
              <a:rPr lang="zh-CN" altLang="en-US" sz="2400" b="1" dirty="0" smtClean="0">
                <a:solidFill>
                  <a:srgbClr val="0070C0"/>
                </a:solidFill>
                <a:latin typeface="微软雅黑" panose="020B0503020204020204" pitchFamily="34" charset="-122"/>
                <a:ea typeface="微软雅黑" panose="020B0503020204020204" pitchFamily="34" charset="-122"/>
              </a:rPr>
              <a:t>数据分析</a:t>
            </a:r>
          </a:p>
        </p:txBody>
      </p:sp>
      <p:sp>
        <p:nvSpPr>
          <p:cNvPr id="17415" name="矩形 9"/>
          <p:cNvSpPr/>
          <p:nvPr/>
        </p:nvSpPr>
        <p:spPr>
          <a:xfrm>
            <a:off x="628650" y="1520825"/>
            <a:ext cx="10741660" cy="452310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数据分析是对处理过的数据进行分析，通过合适的方法及工具，从中推导出价值的信息并形成有效结论的过程。</a:t>
            </a:r>
          </a:p>
          <a:p>
            <a:pPr indent="450850" algn="just">
              <a:lnSpc>
                <a:spcPct val="150000"/>
              </a:lnSpc>
            </a:pPr>
            <a:r>
              <a:rPr lang="zh-CN" altLang="en-US" dirty="0">
                <a:latin typeface="微软雅黑" panose="020B0503020204020204" pitchFamily="34" charset="-122"/>
                <a:ea typeface="微软雅黑" panose="020B0503020204020204" pitchFamily="34" charset="-122"/>
              </a:rPr>
              <a:t>在确定数据分析思路的阶段，同时应根据分析内容要确定合适的分析方法，这样才能从容的对数据进行分析研究。</a:t>
            </a:r>
          </a:p>
          <a:p>
            <a:pPr indent="450850" algn="just">
              <a:lnSpc>
                <a:spcPct val="150000"/>
              </a:lnSpc>
            </a:pPr>
            <a:r>
              <a:rPr lang="zh-CN" altLang="en-US" dirty="0">
                <a:latin typeface="微软雅黑" panose="020B0503020204020204" pitchFamily="34" charset="-122"/>
                <a:ea typeface="微软雅黑" panose="020B0503020204020204" pitchFamily="34" charset="-122"/>
              </a:rPr>
              <a:t>目前数据分析多是通过软件来完成的，简单实用的软件有我们比较熟悉的Excel，专业高端的分析软件有SPSS（统计产品与解决方案软件）和SAS（统计分析软件）等。</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5. </a:t>
            </a:r>
            <a:r>
              <a:rPr lang="zh-CN" altLang="en-US" sz="2400" b="1" dirty="0" smtClean="0">
                <a:solidFill>
                  <a:srgbClr val="0070C0"/>
                </a:solidFill>
                <a:latin typeface="微软雅黑" panose="020B0503020204020204" pitchFamily="34" charset="-122"/>
                <a:ea typeface="微软雅黑" panose="020B0503020204020204" pitchFamily="34" charset="-122"/>
              </a:rPr>
              <a:t>数据展现</a:t>
            </a:r>
          </a:p>
        </p:txBody>
      </p:sp>
      <p:sp>
        <p:nvSpPr>
          <p:cNvPr id="17415" name="矩形 9"/>
          <p:cNvSpPr/>
          <p:nvPr/>
        </p:nvSpPr>
        <p:spPr>
          <a:xfrm>
            <a:off x="628650" y="1520825"/>
            <a:ext cx="10741660" cy="175323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数据展示是将数据分析结果通过直观的方式（表格、图形等）呈现出来。通过数据展现可以让决策者更好的理解数据分析结果。</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29703" name="图片 7"/>
          <p:cNvPicPr/>
          <p:nvPr/>
        </p:nvPicPr>
        <p:blipFill>
          <a:blip r:embed="rId2"/>
          <a:stretch>
            <a:fillRect/>
          </a:stretch>
        </p:blipFill>
        <p:spPr>
          <a:xfrm>
            <a:off x="6550025" y="3126423"/>
            <a:ext cx="4843463" cy="3228975"/>
          </a:xfrm>
          <a:prstGeom prst="rect">
            <a:avLst/>
          </a:prstGeom>
          <a:noFill/>
          <a:ln w="9525">
            <a:noFill/>
          </a:ln>
        </p:spPr>
      </p:pic>
      <p:pic>
        <p:nvPicPr>
          <p:cNvPr id="29702" name="图片 5"/>
          <p:cNvPicPr>
            <a:picLocks noChangeAspect="1"/>
          </p:cNvPicPr>
          <p:nvPr/>
        </p:nvPicPr>
        <p:blipFill>
          <a:blip r:embed="rId3"/>
          <a:srcRect r="50432" b="5595"/>
          <a:stretch>
            <a:fillRect/>
          </a:stretch>
        </p:blipFill>
        <p:spPr>
          <a:xfrm>
            <a:off x="1376363" y="3762375"/>
            <a:ext cx="4237037" cy="2378075"/>
          </a:xfrm>
          <a:prstGeom prst="rect">
            <a:avLst/>
          </a:prstGeom>
          <a:noFill/>
          <a:ln w="9525">
            <a:noFill/>
          </a:ln>
        </p:spPr>
      </p:pic>
      <p:sp>
        <p:nvSpPr>
          <p:cNvPr id="9" name="箭头: 右 3"/>
          <p:cNvSpPr/>
          <p:nvPr/>
        </p:nvSpPr>
        <p:spPr>
          <a:xfrm>
            <a:off x="5692775" y="4713288"/>
            <a:ext cx="806450" cy="47625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数据分析的流程</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6. </a:t>
            </a:r>
            <a:r>
              <a:rPr lang="zh-CN" altLang="en-US" sz="2400" b="1" dirty="0" smtClean="0">
                <a:solidFill>
                  <a:srgbClr val="0070C0"/>
                </a:solidFill>
                <a:latin typeface="微软雅黑" panose="020B0503020204020204" pitchFamily="34" charset="-122"/>
                <a:ea typeface="微软雅黑" panose="020B0503020204020204" pitchFamily="34" charset="-122"/>
              </a:rPr>
              <a:t>撰写报告 </a:t>
            </a:r>
          </a:p>
        </p:txBody>
      </p:sp>
      <p:sp>
        <p:nvSpPr>
          <p:cNvPr id="17415" name="矩形 9"/>
          <p:cNvSpPr/>
          <p:nvPr/>
        </p:nvSpPr>
        <p:spPr>
          <a:xfrm>
            <a:off x="485140" y="1736090"/>
            <a:ext cx="5937885" cy="396938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数据分析完成之后，需要将数据分析的结果展现出来并形成数据分析报告。</a:t>
            </a:r>
          </a:p>
          <a:p>
            <a:pPr indent="450850" algn="just">
              <a:lnSpc>
                <a:spcPct val="150000"/>
              </a:lnSpc>
            </a:pPr>
            <a:r>
              <a:rPr lang="zh-CN" altLang="en-US" dirty="0">
                <a:latin typeface="微软雅黑" panose="020B0503020204020204" pitchFamily="34" charset="-122"/>
                <a:ea typeface="微软雅黑" panose="020B0503020204020204" pitchFamily="34" charset="-122"/>
              </a:rPr>
              <a:t>通常情况下，使用Word和PowerPoint软件撰写静态报告，陈述数据分析结果。必要情况下，可以结合Excel动态数据制作动态报告，或者是使用VBA语言直接制作动态PPT数据分析报告。</a:t>
            </a:r>
          </a:p>
        </p:txBody>
      </p:sp>
      <p:pic>
        <p:nvPicPr>
          <p:cNvPr id="31750" name="图片 9"/>
          <p:cNvPicPr/>
          <p:nvPr/>
        </p:nvPicPr>
        <p:blipFill>
          <a:blip r:embed="rId2"/>
          <a:stretch>
            <a:fillRect/>
          </a:stretch>
        </p:blipFill>
        <p:spPr>
          <a:xfrm>
            <a:off x="6567170" y="2336800"/>
            <a:ext cx="5217160" cy="331406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3"/>
          <a:stretch>
            <a:fillRect/>
          </a:stretch>
        </p:blipFill>
        <p:spPr>
          <a:xfrm>
            <a:off x="2021840" y="2793365"/>
            <a:ext cx="3636963" cy="2352675"/>
          </a:xfrm>
          <a:prstGeom prst="rect">
            <a:avLst/>
          </a:prstGeom>
          <a:noFill/>
          <a:ln w="9525">
            <a:noFill/>
          </a:ln>
        </p:spPr>
      </p:pic>
      <p:sp>
        <p:nvSpPr>
          <p:cNvPr id="9" name="云形标注 8"/>
          <p:cNvSpPr/>
          <p:nvPr/>
        </p:nvSpPr>
        <p:spPr>
          <a:xfrm>
            <a:off x="6787198" y="1494473"/>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p>
        </p:txBody>
      </p:sp>
      <p:sp>
        <p:nvSpPr>
          <p:cNvPr id="15368" name="矩形 9"/>
          <p:cNvSpPr/>
          <p:nvPr/>
        </p:nvSpPr>
        <p:spPr>
          <a:xfrm>
            <a:off x="6490335" y="3183255"/>
            <a:ext cx="4806315" cy="2306955"/>
          </a:xfrm>
          <a:prstGeom prst="rect">
            <a:avLst/>
          </a:prstGeom>
          <a:noFill/>
          <a:ln w="9525">
            <a:noFill/>
          </a:ln>
        </p:spPr>
        <p:txBody>
          <a:bodyPr wrap="square">
            <a:spAutoFit/>
          </a:bodyPr>
          <a:lstStyle/>
          <a:p>
            <a:pPr algn="just">
              <a:lnSpc>
                <a:spcPct val="150000"/>
              </a:lnSpc>
            </a:pPr>
            <a:r>
              <a:rPr lang="zh-CN" altLang="en-US" b="1" dirty="0">
                <a:latin typeface="Arial" panose="020B0604020202020204" pitchFamily="34" charset="0"/>
              </a:rPr>
              <a:t>     这节课将对数据分析常见误区和数据分析岗位职业发展两方面进行讲解。那么，同学们对数据分析岗位有哪些了解？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2" fill="hold" grpId="0" nodeType="afterEffect">
                                  <p:stCondLst>
                                    <p:cond delay="0"/>
                                  </p:stCondLst>
                                  <p:childTnLst>
                                    <p:set>
                                      <p:cBhvr>
                                        <p:cTn id="11" dur="1" fill="hold">
                                          <p:stCondLst>
                                            <p:cond delay="0"/>
                                          </p:stCondLst>
                                        </p:cTn>
                                        <p:tgtEl>
                                          <p:spTgt spid="15368"/>
                                        </p:tgtEl>
                                        <p:attrNameLst>
                                          <p:attrName>style.visibility</p:attrName>
                                        </p:attrNameLst>
                                      </p:cBhvr>
                                      <p:to>
                                        <p:strVal val="visible"/>
                                      </p:to>
                                    </p:set>
                                    <p:animEffect transition="in" filter="wipe(right)">
                                      <p:cBhvr>
                                        <p:cTn id="12" dur="10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53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9630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1057910"/>
            <a:ext cx="5183505" cy="4890770"/>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3. </a:t>
            </a:r>
            <a:r>
              <a:rPr lang="zh-CN" altLang="en-US" sz="3500" b="1" dirty="0">
                <a:solidFill>
                  <a:schemeClr val="bg1"/>
                </a:solidFill>
                <a:latin typeface="微软雅黑" panose="020B0503020204020204" pitchFamily="34" charset="-122"/>
                <a:ea typeface="微软雅黑" panose="020B0503020204020204" pitchFamily="34" charset="-122"/>
              </a:rPr>
              <a:t>数据分析的常见误区</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盲目的收集数据</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对数据缺少分析</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数据分析脱离真实业务</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选择不合适的分析方法</a:t>
            </a:r>
          </a:p>
          <a:p>
            <a:pPr marL="800100" lvl="2" indent="-342900">
              <a:lnSpc>
                <a:spcPct val="200000"/>
              </a:lnSpc>
              <a:buFont typeface="Wingdings" panose="05000000000000000000" charset="0"/>
              <a:buChar char="Ø"/>
            </a:pP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数据分析常见的误区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1. </a:t>
            </a:r>
            <a:r>
              <a:rPr lang="zh-CN" altLang="en-US" sz="2400" b="1" dirty="0" smtClean="0">
                <a:solidFill>
                  <a:srgbClr val="0070C0"/>
                </a:solidFill>
                <a:latin typeface="微软雅黑" panose="020B0503020204020204" pitchFamily="34" charset="-122"/>
                <a:ea typeface="微软雅黑" panose="020B0503020204020204" pitchFamily="34" charset="-122"/>
              </a:rPr>
              <a:t>盲目的收集数据</a:t>
            </a:r>
          </a:p>
        </p:txBody>
      </p:sp>
      <p:sp>
        <p:nvSpPr>
          <p:cNvPr id="17415" name="矩形 9"/>
          <p:cNvSpPr/>
          <p:nvPr/>
        </p:nvSpPr>
        <p:spPr>
          <a:xfrm>
            <a:off x="628650" y="1736090"/>
            <a:ext cx="11227435" cy="175323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作为一名数据分析人员，应该</a:t>
            </a:r>
            <a:r>
              <a:rPr lang="zh-CN" altLang="en-US" b="1" dirty="0">
                <a:solidFill>
                  <a:srgbClr val="0070C0"/>
                </a:solidFill>
                <a:latin typeface="微软雅黑" panose="020B0503020204020204" pitchFamily="34" charset="-122"/>
                <a:ea typeface="微软雅黑" panose="020B0503020204020204" pitchFamily="34" charset="-122"/>
              </a:rPr>
              <a:t>紧紧围绕分析目的</a:t>
            </a:r>
            <a:r>
              <a:rPr lang="zh-CN" altLang="en-US" dirty="0">
                <a:latin typeface="微软雅黑" panose="020B0503020204020204" pitchFamily="34" charset="-122"/>
                <a:ea typeface="微软雅黑" panose="020B0503020204020204" pitchFamily="34" charset="-122"/>
              </a:rPr>
              <a:t>（了解现状、分析业务变动原因、预测发展趋势等）去进行分析。所以，在开始数据收集工作之前，就应该先把数据分析的目的梳理清楚，防止出现“答非所问”的数据分析结果。</a:t>
            </a:r>
          </a:p>
        </p:txBody>
      </p:sp>
      <p:sp>
        <p:nvSpPr>
          <p:cNvPr id="4" name="矩形 3"/>
          <p:cNvSpPr/>
          <p:nvPr/>
        </p:nvSpPr>
        <p:spPr>
          <a:xfrm>
            <a:off x="357173" y="3698579"/>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2. </a:t>
            </a:r>
            <a:r>
              <a:rPr lang="zh-CN" altLang="en-US" sz="2400" b="1" dirty="0" smtClean="0">
                <a:solidFill>
                  <a:srgbClr val="0070C0"/>
                </a:solidFill>
                <a:latin typeface="微软雅黑" panose="020B0503020204020204" pitchFamily="34" charset="-122"/>
                <a:ea typeface="微软雅黑" panose="020B0503020204020204" pitchFamily="34" charset="-122"/>
              </a:rPr>
              <a:t>对数据缺少分析</a:t>
            </a:r>
          </a:p>
        </p:txBody>
      </p:sp>
      <p:sp>
        <p:nvSpPr>
          <p:cNvPr id="5" name="矩形 9"/>
          <p:cNvSpPr/>
          <p:nvPr/>
        </p:nvSpPr>
        <p:spPr>
          <a:xfrm>
            <a:off x="628650" y="4315460"/>
            <a:ext cx="11227435" cy="175323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数据分析的核心就是对数据进行分析，如果只是单纯的对数据进行收集、整理和汇总，而没有将数据进行前后比对、差异化分析并总结规律，那么数据将很难对工作起到促进作用。</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数据分析常见的误区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3. </a:t>
            </a:r>
            <a:r>
              <a:rPr lang="zh-CN" altLang="en-US" sz="2400" b="1" dirty="0" smtClean="0">
                <a:solidFill>
                  <a:srgbClr val="0070C0"/>
                </a:solidFill>
                <a:latin typeface="微软雅黑" panose="020B0503020204020204" pitchFamily="34" charset="-122"/>
                <a:ea typeface="微软雅黑" panose="020B0503020204020204" pitchFamily="34" charset="-122"/>
              </a:rPr>
              <a:t>脱离真实业务</a:t>
            </a:r>
          </a:p>
        </p:txBody>
      </p:sp>
      <p:sp>
        <p:nvSpPr>
          <p:cNvPr id="17415" name="矩形 9"/>
          <p:cNvSpPr/>
          <p:nvPr/>
        </p:nvSpPr>
        <p:spPr>
          <a:xfrm>
            <a:off x="628650" y="1736090"/>
            <a:ext cx="10767060" cy="2861310"/>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sym typeface="+mn-ea"/>
              </a:rPr>
              <a:t>很多数据分析人员能做出漂亮的图表和专业的数据报告，但</a:t>
            </a:r>
            <a:r>
              <a:rPr lang="zh-CN" altLang="en-US" dirty="0">
                <a:latin typeface="微软雅黑" panose="020B0503020204020204" pitchFamily="34" charset="-122"/>
                <a:ea typeface="微软雅黑" panose="020B0503020204020204" pitchFamily="34" charset="-122"/>
              </a:rPr>
              <a:t>由于缺乏营销、管理方面的经验，对业务的理解不够深刻，其所做的分析跟业务逻辑的关联性并不强，所以得不到综合全面的结论。</a:t>
            </a:r>
          </a:p>
          <a:p>
            <a:pPr indent="450850" algn="just">
              <a:lnSpc>
                <a:spcPct val="150000"/>
              </a:lnSpc>
            </a:pPr>
            <a:r>
              <a:rPr lang="zh-CN" altLang="en-US" dirty="0">
                <a:latin typeface="微软雅黑" panose="020B0503020204020204" pitchFamily="34" charset="-122"/>
                <a:ea typeface="微软雅黑" panose="020B0503020204020204" pitchFamily="34" charset="-122"/>
              </a:rPr>
              <a:t>在任何企业做数据分析都应该基于实际的业务，不要停留在数据表面，要去思考数据背后的真实含义，这样才能获得切合实际的分析结果。</a:t>
            </a:r>
          </a:p>
        </p:txBody>
      </p:sp>
      <p:sp>
        <p:nvSpPr>
          <p:cNvPr id="4" name="TextBox 3"/>
          <p:cNvSpPr txBox="1"/>
          <p:nvPr/>
        </p:nvSpPr>
        <p:spPr>
          <a:xfrm>
            <a:off x="2998862" y="5374009"/>
            <a:ext cx="6120680" cy="461665"/>
          </a:xfrm>
          <a:prstGeom prst="rect">
            <a:avLst/>
          </a:prstGeom>
          <a:noFill/>
        </p:spPr>
        <p:txBody>
          <a:bodyPr wrap="square" rtlCol="0">
            <a:spAutoFit/>
          </a:bodyPr>
          <a:lstStyle/>
          <a:p>
            <a:r>
              <a:rPr lang="en-US" altLang="zh-CN" dirty="0"/>
              <a:t>https://www.sohu.com/a/29884132_125589</a:t>
            </a:r>
            <a:endParaRPr lang="zh-CN" alt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383157" y="592418"/>
            <a:ext cx="1511184" cy="583565"/>
          </a:xfrm>
          <a:prstGeom prst="rect">
            <a:avLst/>
          </a:prstGeom>
          <a:noFill/>
        </p:spPr>
        <p:txBody>
          <a:bodyPr wrap="square" rtlCol="0">
            <a:spAutoFit/>
          </a:bodyPr>
          <a:lstStyle/>
          <a:p>
            <a:pPr algn="ctr"/>
            <a:r>
              <a:rPr lang="zh-CN" altLang="en-US" sz="3200" b="1" dirty="0">
                <a:solidFill>
                  <a:schemeClr val="bg1"/>
                </a:solidFill>
                <a:ea typeface="微软雅黑" panose="020B0503020204020204" pitchFamily="34" charset="-122"/>
              </a:rPr>
              <a:t>目    录</a:t>
            </a: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126298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2336425"/>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1" name="椭圆 90"/>
          <p:cNvSpPr/>
          <p:nvPr/>
        </p:nvSpPr>
        <p:spPr>
          <a:xfrm>
            <a:off x="3502918" y="3409871"/>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2" name="椭圆 91"/>
          <p:cNvSpPr/>
          <p:nvPr/>
        </p:nvSpPr>
        <p:spPr>
          <a:xfrm>
            <a:off x="3502918" y="4411561"/>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3850" y="1199515"/>
            <a:ext cx="4210685"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a:t>
            </a:r>
            <a:r>
              <a:rPr lang="zh-CN" altLang="en-US" sz="2800" b="1" dirty="0">
                <a:solidFill>
                  <a:schemeClr val="tx1">
                    <a:lumMod val="65000"/>
                    <a:lumOff val="35000"/>
                  </a:schemeClr>
                </a:solidFill>
                <a:latin typeface="+mj-ea"/>
                <a:ea typeface="+mj-ea"/>
              </a:rPr>
              <a:t>数据分析基础理论</a:t>
            </a:r>
          </a:p>
        </p:txBody>
      </p:sp>
      <p:sp>
        <p:nvSpPr>
          <p:cNvPr id="95" name="TextBox 8"/>
          <p:cNvSpPr txBox="1"/>
          <p:nvPr/>
        </p:nvSpPr>
        <p:spPr>
          <a:xfrm>
            <a:off x="4133850" y="2272665"/>
            <a:ext cx="429450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a:t>
            </a:r>
            <a:r>
              <a:rPr lang="zh-CN" altLang="en-US" dirty="0">
                <a:latin typeface="+mn-ea"/>
                <a:ea typeface="+mn-ea"/>
              </a:rPr>
              <a:t>数据分析流程</a:t>
            </a:r>
            <a:r>
              <a:rPr lang="zh-CN" altLang="en-US" dirty="0">
                <a:solidFill>
                  <a:srgbClr val="FF0000"/>
                </a:solidFill>
                <a:latin typeface="+mn-ea"/>
                <a:ea typeface="+mn-ea"/>
              </a:rPr>
              <a:t>【重点】</a:t>
            </a:r>
          </a:p>
        </p:txBody>
      </p:sp>
      <p:sp>
        <p:nvSpPr>
          <p:cNvPr id="96" name="TextBox 8"/>
          <p:cNvSpPr txBox="1"/>
          <p:nvPr/>
        </p:nvSpPr>
        <p:spPr>
          <a:xfrm>
            <a:off x="4133850" y="3346450"/>
            <a:ext cx="5017770"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3.</a:t>
            </a:r>
            <a:r>
              <a:rPr lang="zh-CN" altLang="en-US" sz="2800" b="1" dirty="0">
                <a:solidFill>
                  <a:schemeClr val="tx1">
                    <a:lumMod val="65000"/>
                    <a:lumOff val="35000"/>
                  </a:schemeClr>
                </a:solidFill>
                <a:latin typeface="+mn-ea"/>
              </a:rPr>
              <a:t>数据分析常见误区</a:t>
            </a:r>
          </a:p>
        </p:txBody>
      </p:sp>
      <p:sp>
        <p:nvSpPr>
          <p:cNvPr id="97" name="TextBox 8"/>
          <p:cNvSpPr txBox="1"/>
          <p:nvPr/>
        </p:nvSpPr>
        <p:spPr>
          <a:xfrm>
            <a:off x="4133850" y="4347845"/>
            <a:ext cx="5310505"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4.</a:t>
            </a:r>
            <a:r>
              <a:rPr lang="zh-CN" altLang="en-US" sz="2800" b="1" dirty="0">
                <a:solidFill>
                  <a:schemeClr val="tx1">
                    <a:lumMod val="65000"/>
                    <a:lumOff val="35000"/>
                  </a:schemeClr>
                </a:solidFill>
                <a:latin typeface="+mn-ea"/>
              </a:rPr>
              <a:t>数据分析岗位的职业发展</a:t>
            </a:r>
          </a:p>
        </p:txBody>
      </p:sp>
      <p:sp>
        <p:nvSpPr>
          <p:cNvPr id="2" name="椭圆 1"/>
          <p:cNvSpPr/>
          <p:nvPr/>
        </p:nvSpPr>
        <p:spPr>
          <a:xfrm>
            <a:off x="3486408" y="5471376"/>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3" name="TextBox 8"/>
          <p:cNvSpPr txBox="1"/>
          <p:nvPr/>
        </p:nvSpPr>
        <p:spPr>
          <a:xfrm>
            <a:off x="4133850" y="5399405"/>
            <a:ext cx="6140450"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5.</a:t>
            </a:r>
            <a:r>
              <a:rPr lang="zh-CN" altLang="en-US" sz="2800" b="1" dirty="0">
                <a:solidFill>
                  <a:schemeClr val="tx1">
                    <a:lumMod val="65000"/>
                    <a:lumOff val="35000"/>
                  </a:schemeClr>
                </a:solidFill>
                <a:latin typeface="+mn-ea"/>
              </a:rPr>
              <a:t>数据分析常用指标及术语</a:t>
            </a:r>
            <a:r>
              <a:rPr lang="zh-CN" altLang="en-US" sz="2800" b="1" dirty="0">
                <a:solidFill>
                  <a:srgbClr val="FF0000"/>
                </a:solidFill>
                <a:latin typeface="+mn-ea"/>
              </a:rPr>
              <a:t>【难点】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p:tgtEl>
                                          <p:spTgt spid="94"/>
                                        </p:tgtEl>
                                        <p:attrNameLst>
                                          <p:attrName>ppt_y</p:attrName>
                                        </p:attrNameLst>
                                      </p:cBhvr>
                                      <p:tavLst>
                                        <p:tav tm="0">
                                          <p:val>
                                            <p:strVal val="#ppt_y+#ppt_h*1.125000"/>
                                          </p:val>
                                        </p:tav>
                                        <p:tav tm="100000">
                                          <p:val>
                                            <p:strVal val="#ppt_y"/>
                                          </p:val>
                                        </p:tav>
                                      </p:tavLst>
                                    </p:anim>
                                    <p:animEffect transition="in" filter="wipe(up)">
                                      <p:cBhvr>
                                        <p:cTn id="8" dur="500"/>
                                        <p:tgtEl>
                                          <p:spTgt spid="9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p:tgtEl>
                                          <p:spTgt spid="95"/>
                                        </p:tgtEl>
                                        <p:attrNameLst>
                                          <p:attrName>ppt_y</p:attrName>
                                        </p:attrNameLst>
                                      </p:cBhvr>
                                      <p:tavLst>
                                        <p:tav tm="0">
                                          <p:val>
                                            <p:strVal val="#ppt_y+#ppt_h*1.125000"/>
                                          </p:val>
                                        </p:tav>
                                        <p:tav tm="100000">
                                          <p:val>
                                            <p:strVal val="#ppt_y"/>
                                          </p:val>
                                        </p:tav>
                                      </p:tavLst>
                                    </p:anim>
                                    <p:animEffect transition="in" filter="wipe(up)">
                                      <p:cBhvr>
                                        <p:cTn id="12" dur="500"/>
                                        <p:tgtEl>
                                          <p:spTgt spid="9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p:tgtEl>
                                          <p:spTgt spid="96"/>
                                        </p:tgtEl>
                                        <p:attrNameLst>
                                          <p:attrName>ppt_y</p:attrName>
                                        </p:attrNameLst>
                                      </p:cBhvr>
                                      <p:tavLst>
                                        <p:tav tm="0">
                                          <p:val>
                                            <p:strVal val="#ppt_y+#ppt_h*1.125000"/>
                                          </p:val>
                                        </p:tav>
                                        <p:tav tm="100000">
                                          <p:val>
                                            <p:strVal val="#ppt_y"/>
                                          </p:val>
                                        </p:tav>
                                      </p:tavLst>
                                    </p:anim>
                                    <p:animEffect transition="in" filter="wipe(up)">
                                      <p:cBhvr>
                                        <p:cTn id="16" dur="500"/>
                                        <p:tgtEl>
                                          <p:spTgt spid="9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p:tgtEl>
                                          <p:spTgt spid="97"/>
                                        </p:tgtEl>
                                        <p:attrNameLst>
                                          <p:attrName>ppt_y</p:attrName>
                                        </p:attrNameLst>
                                      </p:cBhvr>
                                      <p:tavLst>
                                        <p:tav tm="0">
                                          <p:val>
                                            <p:strVal val="#ppt_y+#ppt_h*1.125000"/>
                                          </p:val>
                                        </p:tav>
                                        <p:tav tm="100000">
                                          <p:val>
                                            <p:strVal val="#ppt_y"/>
                                          </p:val>
                                        </p:tav>
                                      </p:tavLst>
                                    </p:anim>
                                    <p:animEffect transition="in" filter="wipe(up)">
                                      <p:cBhvr>
                                        <p:cTn id="20" dur="500"/>
                                        <p:tgtEl>
                                          <p:spTgt spid="9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数据分析常见的误区</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4. </a:t>
            </a:r>
            <a:r>
              <a:rPr lang="zh-CN" altLang="en-US" sz="2400" b="1" dirty="0" smtClean="0">
                <a:solidFill>
                  <a:srgbClr val="0070C0"/>
                </a:solidFill>
                <a:latin typeface="微软雅黑" panose="020B0503020204020204" pitchFamily="34" charset="-122"/>
                <a:ea typeface="微软雅黑" panose="020B0503020204020204" pitchFamily="34" charset="-122"/>
              </a:rPr>
              <a:t>选择不合适的分析方法</a:t>
            </a:r>
          </a:p>
        </p:txBody>
      </p:sp>
      <p:sp>
        <p:nvSpPr>
          <p:cNvPr id="17415" name="矩形 9"/>
          <p:cNvSpPr/>
          <p:nvPr/>
        </p:nvSpPr>
        <p:spPr>
          <a:xfrm>
            <a:off x="628650" y="1664335"/>
            <a:ext cx="10939780" cy="1198880"/>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数据分析的最终目的是要解决业务中的问题，</a:t>
            </a:r>
            <a:r>
              <a:rPr lang="zh-CN" altLang="en-US" dirty="0">
                <a:latin typeface="微软雅黑" panose="020B0503020204020204" pitchFamily="34" charset="-122"/>
                <a:ea typeface="微软雅黑" panose="020B0503020204020204" pitchFamily="34" charset="-122"/>
                <a:sym typeface="+mn-ea"/>
              </a:rPr>
              <a:t>高级的数据分析方法不一定就是最好的，</a:t>
            </a:r>
            <a:r>
              <a:rPr lang="zh-CN" altLang="en-US" dirty="0">
                <a:latin typeface="微软雅黑" panose="020B0503020204020204" pitchFamily="34" charset="-122"/>
                <a:ea typeface="微软雅黑" panose="020B0503020204020204" pitchFamily="34" charset="-122"/>
              </a:rPr>
              <a:t>能够简单有效的解决问题的方法才是最好的。</a:t>
            </a:r>
          </a:p>
        </p:txBody>
      </p:sp>
      <p:pic>
        <p:nvPicPr>
          <p:cNvPr id="31749" name="图片 6"/>
          <p:cNvPicPr>
            <a:picLocks noChangeAspect="1"/>
          </p:cNvPicPr>
          <p:nvPr/>
        </p:nvPicPr>
        <p:blipFill>
          <a:blip r:embed="rId2"/>
          <a:stretch>
            <a:fillRect/>
          </a:stretch>
        </p:blipFill>
        <p:spPr>
          <a:xfrm>
            <a:off x="3604895" y="2974340"/>
            <a:ext cx="4987925" cy="34925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723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1416685"/>
            <a:ext cx="6142355" cy="3413760"/>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4. </a:t>
            </a:r>
            <a:r>
              <a:rPr lang="zh-CN" altLang="en-US" sz="3500" b="1" dirty="0">
                <a:solidFill>
                  <a:schemeClr val="bg1"/>
                </a:solidFill>
                <a:latin typeface="微软雅黑" panose="020B0503020204020204" pitchFamily="34" charset="-122"/>
                <a:ea typeface="微软雅黑" panose="020B0503020204020204" pitchFamily="34" charset="-122"/>
              </a:rPr>
              <a:t>数据分析岗位的职业发展</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数据分析师的发展前景</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数据分析师的职业要求</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数据分析师的基本素质</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数据分析师的发展前景</a:t>
            </a:r>
          </a:p>
        </p:txBody>
      </p:sp>
      <p:sp>
        <p:nvSpPr>
          <p:cNvPr id="17415" name="矩形 9"/>
          <p:cNvSpPr/>
          <p:nvPr/>
        </p:nvSpPr>
        <p:spPr>
          <a:xfrm>
            <a:off x="628650" y="1664335"/>
            <a:ext cx="10939780" cy="175323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数据分析师能够在海量的数据中使企业清晰的了解到目前的现状与竞争环境，为企业进行风险评判与决策支持，呈献给企业决策者一份清晰、准确且有数据支撑的有价值的报告。</a:t>
            </a:r>
          </a:p>
        </p:txBody>
      </p:sp>
      <p:pic>
        <p:nvPicPr>
          <p:cNvPr id="33801" name="图片 1"/>
          <p:cNvPicPr>
            <a:picLocks noChangeAspect="1"/>
          </p:cNvPicPr>
          <p:nvPr/>
        </p:nvPicPr>
        <p:blipFill>
          <a:blip r:embed="rId2"/>
          <a:stretch>
            <a:fillRect/>
          </a:stretch>
        </p:blipFill>
        <p:spPr>
          <a:xfrm>
            <a:off x="1355725" y="3417570"/>
            <a:ext cx="3676650" cy="2957195"/>
          </a:xfrm>
          <a:prstGeom prst="rect">
            <a:avLst/>
          </a:prstGeom>
          <a:noFill/>
          <a:ln w="9525">
            <a:noFill/>
          </a:ln>
        </p:spPr>
      </p:pic>
      <p:sp>
        <p:nvSpPr>
          <p:cNvPr id="33800" name="矩形 9"/>
          <p:cNvSpPr/>
          <p:nvPr/>
        </p:nvSpPr>
        <p:spPr>
          <a:xfrm>
            <a:off x="5879465" y="3923030"/>
            <a:ext cx="5545455" cy="1476375"/>
          </a:xfrm>
          <a:prstGeom prst="rect">
            <a:avLst/>
          </a:prstGeom>
          <a:noFill/>
          <a:ln w="9525">
            <a:noFill/>
          </a:ln>
        </p:spPr>
        <p:txBody>
          <a:bodyPr wrap="square">
            <a:spAutoFit/>
          </a:bodyPr>
          <a:lstStyle/>
          <a:p>
            <a:pPr indent="450850" algn="just">
              <a:lnSpc>
                <a:spcPct val="150000"/>
              </a:lnSpc>
            </a:pPr>
            <a:r>
              <a:rPr lang="zh-CN" altLang="en-US" sz="2000" dirty="0">
                <a:latin typeface="楷体" panose="02010609060101010101" pitchFamily="49" charset="-122"/>
                <a:ea typeface="楷体" panose="02010609060101010101" pitchFamily="49" charset="-122"/>
              </a:rPr>
              <a:t>数据分析在国内的发展以及众多企业对数据分析人才的需求增长，数据分析师已经被媒体称为“</a:t>
            </a:r>
            <a:r>
              <a:rPr lang="zh-CN" altLang="en-US" sz="2000" b="1" dirty="0">
                <a:solidFill>
                  <a:srgbClr val="0070C0"/>
                </a:solidFill>
                <a:latin typeface="楷体" panose="02010609060101010101" pitchFamily="49" charset="-122"/>
                <a:ea typeface="楷体" panose="02010609060101010101" pitchFamily="49" charset="-122"/>
              </a:rPr>
              <a:t>未来最具发展潜力的职业之一</a:t>
            </a:r>
            <a:r>
              <a:rPr lang="zh-CN" altLang="en-US" sz="2000" dirty="0">
                <a:latin typeface="楷体" panose="02010609060101010101" pitchFamily="49" charset="-122"/>
                <a:ea typeface="楷体" panose="02010609060101010101" pitchFamily="49" charset="-122"/>
              </a:rPr>
              <a:t>”。</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数据分析师的职业要求</a:t>
            </a:r>
          </a:p>
        </p:txBody>
      </p:sp>
      <p:sp>
        <p:nvSpPr>
          <p:cNvPr id="17415" name="矩形 9"/>
          <p:cNvSpPr/>
          <p:nvPr/>
        </p:nvSpPr>
        <p:spPr>
          <a:xfrm>
            <a:off x="628650" y="1664335"/>
            <a:ext cx="10939780" cy="645160"/>
          </a:xfrm>
          <a:prstGeom prst="rect">
            <a:avLst/>
          </a:prstGeom>
          <a:noFill/>
          <a:ln w="9525">
            <a:noFill/>
          </a:ln>
        </p:spPr>
        <p:txBody>
          <a:bodyPr wrap="square">
            <a:spAutoFit/>
          </a:bodyPr>
          <a:lstStyle/>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）掌握统计相关的数学知识</a:t>
            </a:r>
          </a:p>
        </p:txBody>
      </p:sp>
      <p:graphicFrame>
        <p:nvGraphicFramePr>
          <p:cNvPr id="9" name="图示 8"/>
          <p:cNvGraphicFramePr/>
          <p:nvPr>
            <p:extLst>
              <p:ext uri="{D42A27DB-BD31-4B8C-83A1-F6EECF244321}">
                <p14:modId xmlns:p14="http://schemas.microsoft.com/office/powerpoint/2010/main" val="274554535"/>
              </p:ext>
            </p:extLst>
          </p:nvPr>
        </p:nvGraphicFramePr>
        <p:xfrm>
          <a:off x="1948497" y="2421682"/>
          <a:ext cx="8300085"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数据分析师的职业要求</a:t>
            </a:r>
          </a:p>
        </p:txBody>
      </p:sp>
      <p:sp>
        <p:nvSpPr>
          <p:cNvPr id="17415" name="矩形 9"/>
          <p:cNvSpPr/>
          <p:nvPr/>
        </p:nvSpPr>
        <p:spPr>
          <a:xfrm>
            <a:off x="628650" y="1664335"/>
            <a:ext cx="10939780" cy="2306955"/>
          </a:xfrm>
          <a:prstGeom prst="rect">
            <a:avLst/>
          </a:prstGeom>
          <a:noFill/>
          <a:ln w="9525">
            <a:noFill/>
          </a:ln>
        </p:spPr>
        <p:txBody>
          <a:bodyPr wrap="square">
            <a:spAutoFit/>
          </a:bodyPr>
          <a:lstStyle/>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）掌握数据分析工具</a:t>
            </a:r>
          </a:p>
          <a:p>
            <a:pPr indent="450850" algn="just">
              <a:lnSpc>
                <a:spcPct val="150000"/>
              </a:lnSpc>
            </a:pPr>
            <a:r>
              <a:rPr lang="zh-CN" altLang="en-US" dirty="0">
                <a:latin typeface="微软雅黑" panose="020B0503020204020204" pitchFamily="34" charset="-122"/>
                <a:ea typeface="微软雅黑" panose="020B0503020204020204" pitchFamily="34" charset="-122"/>
              </a:rPr>
              <a:t>“工欲善其事，必先利其器”，要成为一名合格的数据分析师，会使用数据分析工具非常重要。这里所说的工具也就是数据分析软件，例如Excel、SPSS、SAS等。</a:t>
            </a:r>
          </a:p>
        </p:txBody>
      </p:sp>
      <p:pic>
        <p:nvPicPr>
          <p:cNvPr id="35849" name="Picture 9" descr="C:\Users\PC\Desktop\timg (9).jpg"/>
          <p:cNvPicPr>
            <a:picLocks noChangeAspect="1"/>
          </p:cNvPicPr>
          <p:nvPr/>
        </p:nvPicPr>
        <p:blipFill>
          <a:blip r:embed="rId2"/>
          <a:stretch>
            <a:fillRect/>
          </a:stretch>
        </p:blipFill>
        <p:spPr>
          <a:xfrm>
            <a:off x="2021205" y="5086350"/>
            <a:ext cx="2629535" cy="1476375"/>
          </a:xfrm>
          <a:prstGeom prst="rect">
            <a:avLst/>
          </a:prstGeom>
          <a:noFill/>
          <a:ln w="9525">
            <a:noFill/>
          </a:ln>
        </p:spPr>
      </p:pic>
      <p:pic>
        <p:nvPicPr>
          <p:cNvPr id="35850" name="Picture 10" descr="C:\Users\PC\Desktop\微信截图_20190320111430.png"/>
          <p:cNvPicPr>
            <a:picLocks noChangeAspect="1"/>
          </p:cNvPicPr>
          <p:nvPr/>
        </p:nvPicPr>
        <p:blipFill>
          <a:blip r:embed="rId3"/>
          <a:stretch>
            <a:fillRect/>
          </a:stretch>
        </p:blipFill>
        <p:spPr>
          <a:xfrm>
            <a:off x="2021205" y="3978275"/>
            <a:ext cx="1945640" cy="631825"/>
          </a:xfrm>
          <a:prstGeom prst="rect">
            <a:avLst/>
          </a:prstGeom>
          <a:noFill/>
          <a:ln w="9525">
            <a:noFill/>
          </a:ln>
        </p:spPr>
      </p:pic>
      <p:pic>
        <p:nvPicPr>
          <p:cNvPr id="35851" name="Picture 11" descr="C:\Users\PC\Desktop\timg (6).jpg"/>
          <p:cNvPicPr>
            <a:picLocks noChangeAspect="1"/>
          </p:cNvPicPr>
          <p:nvPr/>
        </p:nvPicPr>
        <p:blipFill>
          <a:blip r:embed="rId4"/>
          <a:stretch>
            <a:fillRect/>
          </a:stretch>
        </p:blipFill>
        <p:spPr>
          <a:xfrm>
            <a:off x="5694045" y="3883660"/>
            <a:ext cx="2134870" cy="1202690"/>
          </a:xfrm>
          <a:prstGeom prst="rect">
            <a:avLst/>
          </a:prstGeom>
          <a:noFill/>
          <a:ln w="9525">
            <a:noFill/>
          </a:ln>
        </p:spPr>
      </p:pic>
      <p:pic>
        <p:nvPicPr>
          <p:cNvPr id="35852" name="Picture 12" descr="C:\Users\PC\Desktop\timg (7).jpg"/>
          <p:cNvPicPr>
            <a:picLocks noChangeAspect="1"/>
          </p:cNvPicPr>
          <p:nvPr/>
        </p:nvPicPr>
        <p:blipFill>
          <a:blip r:embed="rId5"/>
          <a:stretch>
            <a:fillRect/>
          </a:stretch>
        </p:blipFill>
        <p:spPr>
          <a:xfrm>
            <a:off x="5694045" y="5608320"/>
            <a:ext cx="1805940" cy="614680"/>
          </a:xfrm>
          <a:prstGeom prst="rect">
            <a:avLst/>
          </a:prstGeom>
          <a:noFill/>
          <a:ln w="9525">
            <a:noFill/>
          </a:ln>
        </p:spPr>
      </p:pic>
      <p:pic>
        <p:nvPicPr>
          <p:cNvPr id="35853" name="Picture 13" descr="C:\Users\PC\Desktop\timg (8).jpg"/>
          <p:cNvPicPr>
            <a:picLocks noChangeAspect="1"/>
          </p:cNvPicPr>
          <p:nvPr/>
        </p:nvPicPr>
        <p:blipFill>
          <a:blip r:embed="rId6"/>
          <a:stretch>
            <a:fillRect/>
          </a:stretch>
        </p:blipFill>
        <p:spPr>
          <a:xfrm>
            <a:off x="9155430" y="4182110"/>
            <a:ext cx="1832610" cy="183261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数据分析师的职业要求</a:t>
            </a:r>
          </a:p>
        </p:txBody>
      </p:sp>
      <p:sp>
        <p:nvSpPr>
          <p:cNvPr id="17415" name="矩形 9"/>
          <p:cNvSpPr/>
          <p:nvPr/>
        </p:nvSpPr>
        <p:spPr>
          <a:xfrm>
            <a:off x="628650" y="1664335"/>
            <a:ext cx="10939780" cy="3969385"/>
          </a:xfrm>
          <a:prstGeom prst="rect">
            <a:avLst/>
          </a:prstGeom>
          <a:noFill/>
          <a:ln w="9525">
            <a:noFill/>
          </a:ln>
        </p:spPr>
        <p:txBody>
          <a:bodyPr wrap="square">
            <a:spAutoFit/>
          </a:bodyPr>
          <a:lstStyle/>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）理解业务</a:t>
            </a:r>
          </a:p>
          <a:p>
            <a:pPr indent="450850" algn="just">
              <a:lnSpc>
                <a:spcPct val="150000"/>
              </a:lnSpc>
            </a:pPr>
            <a:r>
              <a:rPr lang="zh-CN" altLang="en-US" dirty="0">
                <a:latin typeface="微软雅黑" panose="020B0503020204020204" pitchFamily="34" charset="-122"/>
                <a:ea typeface="微软雅黑" panose="020B0503020204020204" pitchFamily="34" charset="-122"/>
              </a:rPr>
              <a:t>对业务的理解是数据分析师所有工作的基础，无论是数据获取方案、指标的选取还是得出最终结论，都依赖于数据分析师对业务本身的理解。</a:t>
            </a:r>
          </a:p>
          <a:p>
            <a:pPr indent="450850" algn="just">
              <a:lnSpc>
                <a:spcPct val="150000"/>
              </a:lnSpc>
            </a:pPr>
            <a:r>
              <a:rPr lang="zh-CN" altLang="en-US" dirty="0">
                <a:latin typeface="微软雅黑" panose="020B0503020204020204" pitchFamily="34" charset="-122"/>
                <a:ea typeface="微软雅黑" panose="020B0503020204020204" pitchFamily="34" charset="-122"/>
              </a:rPr>
              <a:t>但是要学习和掌握业务知识需要长时间的积累，成为业务专家非常不易，数据分析师则是在业务专家之上的更深层次的思考和总结。</a:t>
            </a:r>
          </a:p>
          <a:p>
            <a:pPr indent="450850" algn="just">
              <a:lnSpc>
                <a:spcPct val="150000"/>
              </a:lnSpc>
            </a:pPr>
            <a:r>
              <a:rPr lang="zh-CN" altLang="en-US" dirty="0">
                <a:latin typeface="微软雅黑" panose="020B0503020204020204" pitchFamily="34" charset="-122"/>
                <a:ea typeface="微软雅黑" panose="020B0503020204020204" pitchFamily="34" charset="-122"/>
              </a:rPr>
              <a:t>学习业务知识的方法有很多，以前的分析报告和取数案例都可以拿来研究，当然这也是一个循序渐进的过程。</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数据分析师的职业要求</a:t>
            </a:r>
          </a:p>
        </p:txBody>
      </p:sp>
      <p:sp>
        <p:nvSpPr>
          <p:cNvPr id="17415" name="矩形 9"/>
          <p:cNvSpPr/>
          <p:nvPr/>
        </p:nvSpPr>
        <p:spPr>
          <a:xfrm>
            <a:off x="628650" y="1664335"/>
            <a:ext cx="10939780" cy="645160"/>
          </a:xfrm>
          <a:prstGeom prst="rect">
            <a:avLst/>
          </a:prstGeom>
          <a:noFill/>
          <a:ln w="9525">
            <a:noFill/>
          </a:ln>
        </p:spPr>
        <p:txBody>
          <a:bodyPr wrap="square">
            <a:spAutoFit/>
          </a:bodyPr>
          <a:lstStyle/>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）掌握数据分析方法</a:t>
            </a:r>
          </a:p>
        </p:txBody>
      </p:sp>
      <p:graphicFrame>
        <p:nvGraphicFramePr>
          <p:cNvPr id="9" name="图示 8"/>
          <p:cNvGraphicFramePr/>
          <p:nvPr/>
        </p:nvGraphicFramePr>
        <p:xfrm>
          <a:off x="1951355" y="2835910"/>
          <a:ext cx="8300085" cy="3409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数据分析师的职业要求</a:t>
            </a:r>
          </a:p>
        </p:txBody>
      </p:sp>
      <p:sp>
        <p:nvSpPr>
          <p:cNvPr id="17415" name="矩形 9"/>
          <p:cNvSpPr/>
          <p:nvPr/>
        </p:nvSpPr>
        <p:spPr>
          <a:xfrm>
            <a:off x="625475" y="1649095"/>
            <a:ext cx="10939780" cy="1753235"/>
          </a:xfrm>
          <a:prstGeom prst="rect">
            <a:avLst/>
          </a:prstGeom>
          <a:noFill/>
          <a:ln w="9525">
            <a:noFill/>
          </a:ln>
        </p:spPr>
        <p:txBody>
          <a:bodyPr wrap="square">
            <a:spAutoFit/>
          </a:bodyPr>
          <a:lstStyle/>
          <a:p>
            <a:pPr indent="450850" algn="just">
              <a:lnSpc>
                <a:spcPct val="150000"/>
              </a:lnSpc>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）了解基本设计原则</a:t>
            </a:r>
          </a:p>
          <a:p>
            <a:pPr indent="450850" algn="just">
              <a:lnSpc>
                <a:spcPct val="150000"/>
              </a:lnSpc>
            </a:pPr>
            <a:r>
              <a:rPr lang="zh-CN" altLang="en-US" dirty="0">
                <a:latin typeface="微软雅黑" panose="020B0503020204020204" pitchFamily="34" charset="-122"/>
                <a:ea typeface="微软雅黑" panose="020B0503020204020204" pitchFamily="34" charset="-122"/>
              </a:rPr>
              <a:t>数据分析师需要通过图表把自己的分析结论和观点展现出来，根据相关的设计原则对图表进行调整，可以使数据分析结果一目了然。</a:t>
            </a:r>
          </a:p>
        </p:txBody>
      </p:sp>
      <p:pic>
        <p:nvPicPr>
          <p:cNvPr id="38921" name="图片 10"/>
          <p:cNvPicPr>
            <a:picLocks noChangeAspect="1"/>
          </p:cNvPicPr>
          <p:nvPr/>
        </p:nvPicPr>
        <p:blipFill>
          <a:blip r:embed="rId3"/>
          <a:stretch>
            <a:fillRect/>
          </a:stretch>
        </p:blipFill>
        <p:spPr>
          <a:xfrm>
            <a:off x="1686560" y="3534410"/>
            <a:ext cx="4073525" cy="2438400"/>
          </a:xfrm>
          <a:prstGeom prst="rect">
            <a:avLst/>
          </a:prstGeom>
          <a:noFill/>
          <a:ln w="9525">
            <a:noFill/>
          </a:ln>
        </p:spPr>
      </p:pic>
      <p:pic>
        <p:nvPicPr>
          <p:cNvPr id="38922" name="图片 11"/>
          <p:cNvPicPr>
            <a:picLocks noChangeAspect="1"/>
          </p:cNvPicPr>
          <p:nvPr/>
        </p:nvPicPr>
        <p:blipFill>
          <a:blip r:embed="rId4"/>
          <a:stretch>
            <a:fillRect/>
          </a:stretch>
        </p:blipFill>
        <p:spPr>
          <a:xfrm>
            <a:off x="5664835" y="3469323"/>
            <a:ext cx="4160838" cy="2492375"/>
          </a:xfrm>
          <a:prstGeom prst="rect">
            <a:avLst/>
          </a:prstGeom>
          <a:noFill/>
          <a:ln w="9525">
            <a:noFill/>
          </a:ln>
        </p:spPr>
      </p:pic>
      <p:sp>
        <p:nvSpPr>
          <p:cNvPr id="38923" name="TextBox 12"/>
          <p:cNvSpPr txBox="1"/>
          <p:nvPr/>
        </p:nvSpPr>
        <p:spPr>
          <a:xfrm>
            <a:off x="2061210" y="5901373"/>
            <a:ext cx="3371850" cy="337185"/>
          </a:xfrm>
          <a:prstGeom prst="rect">
            <a:avLst/>
          </a:prstGeom>
          <a:noFill/>
          <a:ln w="9525">
            <a:noFill/>
          </a:ln>
        </p:spPr>
        <p:txBody>
          <a:bodyPr>
            <a:spAutoFit/>
          </a:bodyPr>
          <a:lstStyle/>
          <a:p>
            <a:pPr algn="ctr"/>
            <a:r>
              <a:rPr lang="zh-CN" altLang="en-US" sz="1600" dirty="0">
                <a:latin typeface="楷体" panose="02010609060101010101" pitchFamily="49" charset="-122"/>
                <a:ea typeface="楷体" panose="02010609060101010101" pitchFamily="49" charset="-122"/>
              </a:rPr>
              <a:t>图</a:t>
            </a:r>
            <a:r>
              <a:rPr lang="en-US" altLang="zh-CN" sz="1600" dirty="0">
                <a:latin typeface="楷体" panose="02010609060101010101" pitchFamily="49" charset="-122"/>
                <a:ea typeface="楷体" panose="02010609060101010101" pitchFamily="49" charset="-122"/>
              </a:rPr>
              <a:t>1  </a:t>
            </a:r>
            <a:r>
              <a:rPr lang="zh-CN" altLang="zh-CN" sz="1600" dirty="0">
                <a:latin typeface="楷体" panose="02010609060101010101" pitchFamily="49" charset="-122"/>
                <a:ea typeface="楷体" panose="02010609060101010101" pitchFamily="49" charset="-122"/>
              </a:rPr>
              <a:t>产品销量分析</a:t>
            </a:r>
            <a:r>
              <a:rPr lang="en-US" altLang="zh-CN" sz="1600" dirty="0">
                <a:latin typeface="楷体" panose="02010609060101010101" pitchFamily="49" charset="-122"/>
                <a:ea typeface="楷体" panose="02010609060101010101" pitchFamily="49" charset="-122"/>
              </a:rPr>
              <a:t>-</a:t>
            </a:r>
            <a:r>
              <a:rPr lang="zh-CN" altLang="zh-CN" sz="1600" dirty="0">
                <a:latin typeface="楷体" panose="02010609060101010101" pitchFamily="49" charset="-122"/>
                <a:ea typeface="楷体" panose="02010609060101010101" pitchFamily="49" charset="-122"/>
              </a:rPr>
              <a:t>原图</a:t>
            </a:r>
          </a:p>
        </p:txBody>
      </p:sp>
      <p:sp>
        <p:nvSpPr>
          <p:cNvPr id="38924" name="TextBox 13"/>
          <p:cNvSpPr txBox="1"/>
          <p:nvPr/>
        </p:nvSpPr>
        <p:spPr>
          <a:xfrm>
            <a:off x="6659880" y="5901373"/>
            <a:ext cx="3371850" cy="337185"/>
          </a:xfrm>
          <a:prstGeom prst="rect">
            <a:avLst/>
          </a:prstGeom>
          <a:noFill/>
          <a:ln w="9525">
            <a:noFill/>
          </a:ln>
        </p:spPr>
        <p:txBody>
          <a:bodyPr>
            <a:spAutoFit/>
          </a:bodyPr>
          <a:lstStyle/>
          <a:p>
            <a:pPr algn="ctr"/>
            <a:r>
              <a:rPr lang="zh-CN" altLang="en-US" sz="1600" dirty="0">
                <a:latin typeface="楷体" panose="02010609060101010101" pitchFamily="49" charset="-122"/>
                <a:ea typeface="楷体" panose="02010609060101010101" pitchFamily="49" charset="-122"/>
              </a:rPr>
              <a:t>图</a:t>
            </a:r>
            <a:r>
              <a:rPr lang="en-US" altLang="zh-CN" sz="1600" dirty="0">
                <a:latin typeface="楷体" panose="02010609060101010101" pitchFamily="49" charset="-122"/>
                <a:ea typeface="楷体" panose="02010609060101010101" pitchFamily="49" charset="-122"/>
              </a:rPr>
              <a:t>2   </a:t>
            </a:r>
            <a:r>
              <a:rPr lang="zh-CN" altLang="en-US" sz="1600" dirty="0">
                <a:latin typeface="楷体" panose="02010609060101010101" pitchFamily="49" charset="-122"/>
                <a:ea typeface="楷体" panose="02010609060101010101" pitchFamily="49" charset="-122"/>
              </a:rPr>
              <a:t>产品销量分析</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调整之后</a:t>
            </a:r>
            <a:endParaRPr lang="zh-CN" altLang="zh-CN" sz="1600" dirty="0">
              <a:latin typeface="楷体" panose="02010609060101010101" pitchFamily="49" charset="-122"/>
              <a:ea typeface="楷体" panose="020106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8922"/>
                                        </p:tgtEl>
                                        <p:attrNameLst>
                                          <p:attrName>style.visibility</p:attrName>
                                        </p:attrNameLst>
                                      </p:cBhvr>
                                      <p:to>
                                        <p:strVal val="visible"/>
                                      </p:to>
                                    </p:set>
                                    <p:anim calcmode="lin" valueType="num">
                                      <p:cBhvr additive="base">
                                        <p:cTn id="7" dur="1000" fill="hold"/>
                                        <p:tgtEl>
                                          <p:spTgt spid="38922"/>
                                        </p:tgtEl>
                                        <p:attrNameLst>
                                          <p:attrName>ppt_x</p:attrName>
                                        </p:attrNameLst>
                                      </p:cBhvr>
                                      <p:tavLst>
                                        <p:tav tm="0">
                                          <p:val>
                                            <p:strVal val="1+#ppt_w/2"/>
                                          </p:val>
                                        </p:tav>
                                        <p:tav tm="100000">
                                          <p:val>
                                            <p:strVal val="#ppt_x"/>
                                          </p:val>
                                        </p:tav>
                                      </p:tavLst>
                                    </p:anim>
                                    <p:anim calcmode="lin" valueType="num">
                                      <p:cBhvr additive="base">
                                        <p:cTn id="8" dur="1000" fill="hold"/>
                                        <p:tgtEl>
                                          <p:spTgt spid="389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8924"/>
                                        </p:tgtEl>
                                        <p:attrNameLst>
                                          <p:attrName>style.visibility</p:attrName>
                                        </p:attrNameLst>
                                      </p:cBhvr>
                                      <p:to>
                                        <p:strVal val="visible"/>
                                      </p:to>
                                    </p:set>
                                    <p:anim calcmode="lin" valueType="num">
                                      <p:cBhvr additive="base">
                                        <p:cTn id="11" dur="1000" fill="hold"/>
                                        <p:tgtEl>
                                          <p:spTgt spid="38924"/>
                                        </p:tgtEl>
                                        <p:attrNameLst>
                                          <p:attrName>ppt_x</p:attrName>
                                        </p:attrNameLst>
                                      </p:cBhvr>
                                      <p:tavLst>
                                        <p:tav tm="0">
                                          <p:val>
                                            <p:strVal val="1+#ppt_w/2"/>
                                          </p:val>
                                        </p:tav>
                                        <p:tav tm="100000">
                                          <p:val>
                                            <p:strVal val="#ppt_x"/>
                                          </p:val>
                                        </p:tav>
                                      </p:tavLst>
                                    </p:anim>
                                    <p:anim calcmode="lin" valueType="num">
                                      <p:cBhvr additive="base">
                                        <p:cTn id="12" dur="1000" fill="hold"/>
                                        <p:tgtEl>
                                          <p:spTgt spid="389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数据分析岗位的职业发展</a:t>
            </a:r>
          </a:p>
        </p:txBody>
      </p:sp>
      <p:sp>
        <p:nvSpPr>
          <p:cNvPr id="3" name="矩形 2"/>
          <p:cNvSpPr/>
          <p:nvPr/>
        </p:nvSpPr>
        <p:spPr>
          <a:xfrm>
            <a:off x="373380" y="1060450"/>
            <a:ext cx="5241925"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数据分析师的基本素质</a:t>
            </a:r>
          </a:p>
        </p:txBody>
      </p:sp>
      <p:graphicFrame>
        <p:nvGraphicFramePr>
          <p:cNvPr id="4" name="图示 3"/>
          <p:cNvGraphicFramePr/>
          <p:nvPr/>
        </p:nvGraphicFramePr>
        <p:xfrm>
          <a:off x="3138170" y="188278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6258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914400"/>
            <a:ext cx="6142355" cy="1812925"/>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5. </a:t>
            </a:r>
            <a:r>
              <a:rPr lang="zh-CN" altLang="en-US" sz="3500" b="1" dirty="0">
                <a:solidFill>
                  <a:schemeClr val="bg1"/>
                </a:solidFill>
                <a:latin typeface="微软雅黑" panose="020B0503020204020204" pitchFamily="34" charset="-122"/>
                <a:ea typeface="微软雅黑" panose="020B0503020204020204" pitchFamily="34" charset="-122"/>
              </a:rPr>
              <a:t>数据分析常用指标及术语</a:t>
            </a:r>
          </a:p>
          <a:p>
            <a:pPr marL="800100" lvl="2" indent="-342900">
              <a:lnSpc>
                <a:spcPct val="200000"/>
              </a:lnSpc>
              <a:buFont typeface="Wingdings" panose="05000000000000000000" charset="0"/>
              <a:buChar char="Ø"/>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
        <p:nvSpPr>
          <p:cNvPr id="2" name="文本框 1"/>
          <p:cNvSpPr txBox="1"/>
          <p:nvPr/>
        </p:nvSpPr>
        <p:spPr>
          <a:xfrm>
            <a:off x="5660390" y="1975485"/>
            <a:ext cx="3707130" cy="3046095"/>
          </a:xfrm>
          <a:prstGeom prst="rect">
            <a:avLst/>
          </a:prstGeom>
          <a:noFill/>
        </p:spPr>
        <p:txBody>
          <a:bodyPr wrap="square" rtlCol="0" anchor="t">
            <a:spAutoFit/>
          </a:bodyPr>
          <a:lstStyle/>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平均数                           </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绝对数</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相对数</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百分比</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百分点</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比例</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比率</a:t>
            </a:r>
            <a:endParaRPr lang="zh-CN" altLang="en-US"/>
          </a:p>
        </p:txBody>
      </p:sp>
      <p:sp>
        <p:nvSpPr>
          <p:cNvPr id="3" name="文本框 2"/>
          <p:cNvSpPr txBox="1"/>
          <p:nvPr/>
        </p:nvSpPr>
        <p:spPr>
          <a:xfrm>
            <a:off x="9134475" y="1975485"/>
            <a:ext cx="2540000" cy="2306955"/>
          </a:xfrm>
          <a:prstGeom prst="rect">
            <a:avLst/>
          </a:prstGeom>
          <a:noFill/>
        </p:spPr>
        <p:txBody>
          <a:bodyPr wrap="square" rtlCol="0" anchor="t">
            <a:spAutoFit/>
          </a:bodyPr>
          <a:lstStyle/>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频数</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频率</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倍数</a:t>
            </a:r>
            <a:r>
              <a:rPr lang="en-US" altLang="zh-CN" b="1" dirty="0">
                <a:solidFill>
                  <a:schemeClr val="bg1"/>
                </a:solidFill>
                <a:latin typeface="微软雅黑" panose="020B0503020204020204" pitchFamily="34" charset="-122"/>
                <a:ea typeface="微软雅黑" panose="020B0503020204020204" pitchFamily="34" charset="-122"/>
                <a:sym typeface="+mn-ea"/>
              </a:rPr>
              <a:t>/</a:t>
            </a:r>
            <a:r>
              <a:rPr lang="zh-CN" altLang="en-US" b="1" dirty="0">
                <a:solidFill>
                  <a:schemeClr val="bg1"/>
                </a:solidFill>
                <a:latin typeface="微软雅黑" panose="020B0503020204020204" pitchFamily="34" charset="-122"/>
                <a:ea typeface="微软雅黑" panose="020B0503020204020204" pitchFamily="34" charset="-122"/>
                <a:sym typeface="+mn-ea"/>
              </a:rPr>
              <a:t>番数</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同比/环比</a:t>
            </a: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p:tgtEl>
                                          <p:spTgt spid="3"/>
                                        </p:tgtEl>
                                        <p:attrNameLst>
                                          <p:attrName>ppt_x</p:attrName>
                                        </p:attrNameLst>
                                      </p:cBhvr>
                                      <p:tavLst>
                                        <p:tav tm="0">
                                          <p:val>
                                            <p:strVal val="#ppt_x-#ppt_w*1.125000"/>
                                          </p:val>
                                        </p:tav>
                                        <p:tav tm="100000">
                                          <p:val>
                                            <p:strVal val="#ppt_x"/>
                                          </p:val>
                                        </p:tav>
                                      </p:tavLst>
                                    </p:anim>
                                    <p:animEffect transition="in" filter="wipe(right)">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【案例引导】</a:t>
            </a:r>
          </a:p>
        </p:txBody>
      </p:sp>
      <p:sp>
        <p:nvSpPr>
          <p:cNvPr id="5" name="TextBox 4"/>
          <p:cNvSpPr txBox="1"/>
          <p:nvPr/>
        </p:nvSpPr>
        <p:spPr>
          <a:xfrm>
            <a:off x="536575" y="766445"/>
            <a:ext cx="11386820" cy="6062345"/>
          </a:xfrm>
          <a:prstGeom prst="rect">
            <a:avLst/>
          </a:prstGeom>
          <a:noFill/>
        </p:spPr>
        <p:txBody>
          <a:bodyPr wrap="square">
            <a:spAutoFit/>
          </a:bodyPr>
          <a:lstStyle/>
          <a:p>
            <a:pPr marR="0" algn="ctr" defTabSz="914400">
              <a:lnSpc>
                <a:spcPct val="150000"/>
              </a:lnSpc>
              <a:buClrTx/>
              <a:buSzTx/>
              <a:buFontTx/>
              <a:buNone/>
              <a:defRPr/>
            </a:pPr>
            <a:r>
              <a:rPr kumimoji="0" lang="zh-CN" altLang="zh-CN" sz="2400" b="1" kern="1200" cap="none" spc="0" normalizeH="0" baseline="0" noProof="0" dirty="0">
                <a:latin typeface="黑体" panose="02010609060101010101" pitchFamily="49" charset="-122"/>
                <a:ea typeface="黑体" panose="02010609060101010101" pitchFamily="49" charset="-122"/>
                <a:cs typeface="+mn-cs"/>
              </a:rPr>
              <a:t>数据分析帮公司提高销售额</a:t>
            </a:r>
            <a:endParaRPr kumimoji="0" lang="zh-CN" altLang="zh-CN" sz="2400" kern="1200" cap="none" spc="0" normalizeH="0" baseline="0" noProof="0" dirty="0">
              <a:latin typeface="黑体" panose="02010609060101010101" pitchFamily="49" charset="-122"/>
              <a:ea typeface="黑体" panose="02010609060101010101" pitchFamily="49" charset="-122"/>
              <a:cs typeface="+mn-cs"/>
            </a:endParaRPr>
          </a:p>
          <a:p>
            <a:pPr marR="0" indent="457200" algn="just" defTabSz="914400">
              <a:lnSpc>
                <a:spcPct val="150000"/>
              </a:lnSpc>
              <a:buClrTx/>
              <a:buSzTx/>
              <a:buFontTx/>
              <a:buNone/>
              <a:defRPr/>
            </a:pPr>
            <a:r>
              <a:rPr kumimoji="0" lang="zh-CN" altLang="zh-CN" kern="1200" cap="none" spc="0" normalizeH="0" baseline="0" noProof="0" dirty="0">
                <a:latin typeface="楷体" panose="02010609060101010101" pitchFamily="49" charset="-122"/>
                <a:ea typeface="楷体" panose="02010609060101010101" pitchFamily="49" charset="-122"/>
                <a:cs typeface="+mn-cs"/>
              </a:rPr>
              <a:t>叮叮网是一家成立时间不久的电商网站，公司主推的一款洁面霜上半年销售情况一直不是很好，已经连续</a:t>
            </a:r>
            <a:r>
              <a:rPr kumimoji="0" lang="en-US" altLang="zh-CN" kern="1200" cap="none" spc="0" normalizeH="0" baseline="0" noProof="0" dirty="0">
                <a:latin typeface="楷体" panose="02010609060101010101" pitchFamily="49" charset="-122"/>
                <a:ea typeface="楷体" panose="02010609060101010101" pitchFamily="49" charset="-122"/>
                <a:cs typeface="+mn-cs"/>
              </a:rPr>
              <a:t>4</a:t>
            </a:r>
            <a:r>
              <a:rPr kumimoji="0" lang="zh-CN" altLang="zh-CN" kern="1200" cap="none" spc="0" normalizeH="0" baseline="0" noProof="0" dirty="0">
                <a:latin typeface="楷体" panose="02010609060101010101" pitchFamily="49" charset="-122"/>
                <a:ea typeface="楷体" panose="02010609060101010101" pitchFamily="49" charset="-122"/>
                <a:cs typeface="+mn-cs"/>
              </a:rPr>
              <a:t>个月没有完成目标销售额，按照这个趋势，很难完成</a:t>
            </a:r>
            <a:r>
              <a:rPr kumimoji="0" lang="en-US" altLang="zh-CN" kern="1200" cap="none" spc="0" normalizeH="0" baseline="0" noProof="0" dirty="0">
                <a:latin typeface="楷体" panose="02010609060101010101" pitchFamily="49" charset="-122"/>
                <a:ea typeface="楷体" panose="02010609060101010101" pitchFamily="49" charset="-122"/>
                <a:cs typeface="+mn-cs"/>
              </a:rPr>
              <a:t>12</a:t>
            </a:r>
            <a:r>
              <a:rPr kumimoji="0" lang="zh-CN" altLang="zh-CN" kern="1200" cap="none" spc="0" normalizeH="0" baseline="0" noProof="0" dirty="0">
                <a:latin typeface="楷体" panose="02010609060101010101" pitchFamily="49" charset="-122"/>
                <a:ea typeface="楷体" panose="02010609060101010101" pitchFamily="49" charset="-122"/>
                <a:cs typeface="+mn-cs"/>
              </a:rPr>
              <a:t>月</a:t>
            </a:r>
            <a:r>
              <a:rPr kumimoji="0" lang="en-US" altLang="zh-CN" kern="1200" cap="none" spc="0" normalizeH="0" baseline="0" noProof="0" dirty="0">
                <a:latin typeface="楷体" panose="02010609060101010101" pitchFamily="49" charset="-122"/>
                <a:ea typeface="楷体" panose="02010609060101010101" pitchFamily="49" charset="-122"/>
                <a:cs typeface="+mn-cs"/>
              </a:rPr>
              <a:t>1000</a:t>
            </a:r>
            <a:r>
              <a:rPr kumimoji="0" lang="zh-CN" altLang="zh-CN" kern="1200" cap="none" spc="0" normalizeH="0" baseline="0" noProof="0" dirty="0">
                <a:latin typeface="楷体" panose="02010609060101010101" pitchFamily="49" charset="-122"/>
                <a:ea typeface="楷体" panose="02010609060101010101" pitchFamily="49" charset="-122"/>
                <a:cs typeface="+mn-cs"/>
              </a:rPr>
              <a:t>万的销售额。</a:t>
            </a:r>
          </a:p>
          <a:p>
            <a:pPr marR="0" indent="457200" algn="just" defTabSz="914400">
              <a:lnSpc>
                <a:spcPct val="150000"/>
              </a:lnSpc>
              <a:buClrTx/>
              <a:buSzTx/>
              <a:buFontTx/>
              <a:buNone/>
              <a:defRPr/>
            </a:pPr>
            <a:r>
              <a:rPr kumimoji="0" lang="zh-CN" altLang="zh-CN" kern="1200" cap="none" spc="0" normalizeH="0" baseline="0" noProof="0" dirty="0">
                <a:latin typeface="楷体" panose="02010609060101010101" pitchFamily="49" charset="-122"/>
                <a:ea typeface="楷体" panose="02010609060101010101" pitchFamily="49" charset="-122"/>
                <a:cs typeface="+mn-cs"/>
              </a:rPr>
              <a:t>在开会时，老板让负责数据分析工作的小王针对上半年的销售数据做一下分析，找到可以提升下半年销售额的方法，图</a:t>
            </a:r>
            <a:r>
              <a:rPr kumimoji="0" lang="en-US" altLang="zh-CN" kern="1200" cap="none" spc="0" normalizeH="0" baseline="0" noProof="0" dirty="0">
                <a:latin typeface="楷体" panose="02010609060101010101" pitchFamily="49" charset="-122"/>
                <a:ea typeface="楷体" panose="02010609060101010101" pitchFamily="49" charset="-122"/>
                <a:cs typeface="+mn-cs"/>
              </a:rPr>
              <a:t>1-1</a:t>
            </a:r>
            <a:r>
              <a:rPr kumimoji="0" lang="zh-CN" altLang="zh-CN" kern="1200" cap="none" spc="0" normalizeH="0" baseline="0" noProof="0" dirty="0">
                <a:latin typeface="楷体" panose="02010609060101010101" pitchFamily="49" charset="-122"/>
                <a:ea typeface="楷体" panose="02010609060101010101" pitchFamily="49" charset="-122"/>
                <a:cs typeface="+mn-cs"/>
              </a:rPr>
              <a:t>所示为这款洁面霜上半年的销售额及广告投放情况。</a:t>
            </a:r>
            <a:endParaRPr kumimoji="0" lang="en-US" altLang="zh-CN" kern="1200" cap="none" spc="0" normalizeH="0" baseline="0" noProof="0" dirty="0">
              <a:latin typeface="楷体" panose="02010609060101010101" pitchFamily="49" charset="-122"/>
              <a:ea typeface="楷体" panose="02010609060101010101" pitchFamily="49" charset="-122"/>
              <a:cs typeface="+mn-cs"/>
            </a:endParaRPr>
          </a:p>
          <a:p>
            <a:pPr marR="0" defTabSz="914400">
              <a:buClrTx/>
              <a:buSzTx/>
              <a:buFontTx/>
              <a:buNone/>
              <a:defRPr/>
            </a:pP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endParaRPr kumimoji="0" lang="zh-CN" altLang="zh-CN" kern="1200" cap="none" spc="0" normalizeH="0" baseline="0" noProof="0" dirty="0">
              <a:latin typeface="Arial" panose="020B0604020202020204" pitchFamily="34" charset="0"/>
              <a:ea typeface="宋体" panose="02010600030101010101" pitchFamily="2" charset="-122"/>
              <a:cs typeface="+mn-cs"/>
            </a:endParaRPr>
          </a:p>
          <a:p>
            <a:pPr marR="0" algn="ctr" defTabSz="914400">
              <a:buClrTx/>
              <a:buSzTx/>
              <a:buFontTx/>
              <a:buNone/>
              <a:defRPr/>
            </a:pPr>
            <a:r>
              <a:rPr kumimoji="0" lang="zh-CN" altLang="zh-CN" sz="1600" kern="1200" cap="none" spc="0" normalizeH="0" baseline="0" noProof="0" dirty="0">
                <a:latin typeface="楷体" panose="02010609060101010101" pitchFamily="49" charset="-122"/>
                <a:ea typeface="楷体" panose="02010609060101010101" pitchFamily="49" charset="-122"/>
                <a:cs typeface="+mn-cs"/>
              </a:rPr>
              <a:t>图</a:t>
            </a:r>
            <a:r>
              <a:rPr kumimoji="0" lang="en-US" altLang="zh-CN" sz="1600" kern="1200" cap="none" spc="0" normalizeH="0" baseline="0" noProof="0" dirty="0">
                <a:latin typeface="楷体" panose="02010609060101010101" pitchFamily="49" charset="-122"/>
                <a:ea typeface="楷体" panose="02010609060101010101" pitchFamily="49" charset="-122"/>
                <a:cs typeface="+mn-cs"/>
              </a:rPr>
              <a:t>1-1    </a:t>
            </a:r>
            <a:r>
              <a:rPr kumimoji="0" lang="zh-CN" altLang="zh-CN" sz="1600" kern="1200" cap="none" spc="0" normalizeH="0" baseline="0" noProof="0" dirty="0">
                <a:latin typeface="楷体" panose="02010609060101010101" pitchFamily="49" charset="-122"/>
                <a:ea typeface="楷体" panose="02010609060101010101" pitchFamily="49" charset="-122"/>
                <a:cs typeface="+mn-cs"/>
              </a:rPr>
              <a:t>洁面霜上半年的销售额及广告投放情况</a:t>
            </a:r>
          </a:p>
        </p:txBody>
      </p:sp>
      <p:pic>
        <p:nvPicPr>
          <p:cNvPr id="5124" name="图片 6"/>
          <p:cNvPicPr>
            <a:picLocks noChangeAspect="1"/>
          </p:cNvPicPr>
          <p:nvPr/>
        </p:nvPicPr>
        <p:blipFill>
          <a:blip r:embed="rId3"/>
          <a:stretch>
            <a:fillRect/>
          </a:stretch>
        </p:blipFill>
        <p:spPr>
          <a:xfrm>
            <a:off x="2262505" y="4606608"/>
            <a:ext cx="7664450" cy="17018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平均数</a:t>
            </a:r>
          </a:p>
        </p:txBody>
      </p:sp>
      <p:sp>
        <p:nvSpPr>
          <p:cNvPr id="17415" name="矩形 9"/>
          <p:cNvSpPr/>
          <p:nvPr/>
        </p:nvSpPr>
        <p:spPr>
          <a:xfrm>
            <a:off x="7249795" y="1706880"/>
            <a:ext cx="4432300" cy="396938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平均数是统计学中最常用的统计量，通常我们在生活中所说的平均数就是指</a:t>
            </a:r>
            <a:r>
              <a:rPr lang="zh-CN" altLang="en-US" b="1" dirty="0">
                <a:solidFill>
                  <a:srgbClr val="0070C0"/>
                </a:solidFill>
                <a:latin typeface="微软雅黑" panose="020B0503020204020204" pitchFamily="34" charset="-122"/>
                <a:ea typeface="微软雅黑" panose="020B0503020204020204" pitchFamily="34" charset="-122"/>
              </a:rPr>
              <a:t>算数平均数</a:t>
            </a:r>
            <a:r>
              <a:rPr lang="zh-CN" altLang="en-US" dirty="0">
                <a:latin typeface="微软雅黑" panose="020B0503020204020204" pitchFamily="34" charset="-122"/>
                <a:ea typeface="微软雅黑" panose="020B0503020204020204" pitchFamily="34" charset="-122"/>
              </a:rPr>
              <a:t>。</a:t>
            </a:r>
          </a:p>
          <a:p>
            <a:pPr indent="450850" algn="just">
              <a:lnSpc>
                <a:spcPct val="150000"/>
              </a:lnSpc>
            </a:pPr>
            <a:r>
              <a:rPr lang="zh-CN" altLang="en-US" dirty="0">
                <a:latin typeface="微软雅黑" panose="020B0503020204020204" pitchFamily="34" charset="-122"/>
                <a:ea typeface="微软雅黑" panose="020B0503020204020204" pitchFamily="34" charset="-122"/>
              </a:rPr>
              <a:t>算数平均数是指在一组数据中所有数据之和再除以这组数据的个数，它是反映数据集中趋势的一项指标。</a:t>
            </a:r>
          </a:p>
        </p:txBody>
      </p:sp>
      <p:pic>
        <p:nvPicPr>
          <p:cNvPr id="37894" name="图片 3"/>
          <p:cNvPicPr>
            <a:picLocks noChangeAspect="1"/>
          </p:cNvPicPr>
          <p:nvPr/>
        </p:nvPicPr>
        <p:blipFill>
          <a:blip r:embed="rId3"/>
          <a:stretch>
            <a:fillRect/>
          </a:stretch>
        </p:blipFill>
        <p:spPr>
          <a:xfrm>
            <a:off x="373380" y="2028190"/>
            <a:ext cx="6689725" cy="33274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8469630"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【案例】计算叮叮网的日均UV</a:t>
            </a:r>
          </a:p>
        </p:txBody>
      </p:sp>
      <p:sp>
        <p:nvSpPr>
          <p:cNvPr id="44040" name="TextBox 9"/>
          <p:cNvSpPr txBox="1"/>
          <p:nvPr/>
        </p:nvSpPr>
        <p:spPr>
          <a:xfrm>
            <a:off x="921385" y="1742440"/>
            <a:ext cx="10740390" cy="1383665"/>
          </a:xfrm>
          <a:prstGeom prst="rect">
            <a:avLst/>
          </a:prstGeom>
          <a:noFill/>
          <a:ln w="9525">
            <a:noFill/>
          </a:ln>
        </p:spPr>
        <p:txBody>
          <a:bodyPr wrap="square">
            <a:spAutoFit/>
          </a:bodyPr>
          <a:lstStyle/>
          <a:p>
            <a:pPr indent="450850">
              <a:lnSpc>
                <a:spcPct val="150000"/>
              </a:lnSpc>
            </a:pPr>
            <a:r>
              <a:rPr lang="zh-CN" altLang="en-US" sz="2800" dirty="0">
                <a:latin typeface="楷体" panose="02010609060101010101" pitchFamily="49" charset="-122"/>
                <a:ea typeface="楷体" panose="02010609060101010101" pitchFamily="49" charset="-122"/>
              </a:rPr>
              <a:t>叮叮网本周的</a:t>
            </a:r>
            <a:r>
              <a:rPr lang="en-US" altLang="zh-CN" sz="2800" dirty="0">
                <a:latin typeface="楷体" panose="02010609060101010101" pitchFamily="49" charset="-122"/>
                <a:ea typeface="楷体" panose="02010609060101010101" pitchFamily="49" charset="-122"/>
              </a:rPr>
              <a:t>UV</a:t>
            </a:r>
            <a:r>
              <a:rPr lang="zh-CN" altLang="en-US" sz="2800" dirty="0">
                <a:latin typeface="楷体" panose="02010609060101010101" pitchFamily="49" charset="-122"/>
                <a:ea typeface="楷体" panose="02010609060101010101" pitchFamily="49" charset="-122"/>
              </a:rPr>
              <a:t>数据如图所示，那么叮叮网本周的日均</a:t>
            </a:r>
            <a:r>
              <a:rPr lang="en-US" altLang="zh-CN" sz="2800" dirty="0">
                <a:latin typeface="楷体" panose="02010609060101010101" pitchFamily="49" charset="-122"/>
                <a:ea typeface="楷体" panose="02010609060101010101" pitchFamily="49" charset="-122"/>
              </a:rPr>
              <a:t>UV</a:t>
            </a:r>
            <a:r>
              <a:rPr lang="zh-CN" altLang="en-US" sz="2800" dirty="0">
                <a:latin typeface="楷体" panose="02010609060101010101" pitchFamily="49" charset="-122"/>
                <a:ea typeface="楷体" panose="02010609060101010101" pitchFamily="49" charset="-122"/>
              </a:rPr>
              <a:t>为：</a:t>
            </a:r>
          </a:p>
          <a:p>
            <a:pPr indent="450850">
              <a:lnSpc>
                <a:spcPct val="150000"/>
              </a:lnSpc>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10002+9265+10016+10038+12065+9986+9564</a:t>
            </a: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/7=10048</a:t>
            </a:r>
          </a:p>
        </p:txBody>
      </p:sp>
      <p:pic>
        <p:nvPicPr>
          <p:cNvPr id="44041" name="图片 11"/>
          <p:cNvPicPr>
            <a:picLocks noChangeAspect="1"/>
          </p:cNvPicPr>
          <p:nvPr/>
        </p:nvPicPr>
        <p:blipFill>
          <a:blip r:embed="rId3"/>
          <a:stretch>
            <a:fillRect/>
          </a:stretch>
        </p:blipFill>
        <p:spPr>
          <a:xfrm>
            <a:off x="4237038" y="3339148"/>
            <a:ext cx="3209925" cy="2874962"/>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绝对数与相对数</a:t>
            </a:r>
          </a:p>
        </p:txBody>
      </p:sp>
      <p:sp>
        <p:nvSpPr>
          <p:cNvPr id="17415" name="矩形 9"/>
          <p:cNvSpPr/>
          <p:nvPr/>
        </p:nvSpPr>
        <p:spPr>
          <a:xfrm>
            <a:off x="372745" y="1491615"/>
            <a:ext cx="11353165" cy="1753235"/>
          </a:xfrm>
          <a:prstGeom prst="rect">
            <a:avLst/>
          </a:prstGeom>
          <a:noFill/>
          <a:ln w="9525">
            <a:noFill/>
          </a:ln>
        </p:spPr>
        <p:txBody>
          <a:bodyPr wrap="square">
            <a:spAutoFit/>
          </a:bodyPr>
          <a:lstStyle/>
          <a:p>
            <a:pPr indent="450850" algn="just">
              <a:lnSpc>
                <a:spcPct val="150000"/>
              </a:lnSpc>
            </a:pPr>
            <a:r>
              <a:rPr lang="zh-CN" altLang="en-US" dirty="0">
                <a:latin typeface="微软雅黑" panose="020B0503020204020204" pitchFamily="34" charset="-122"/>
                <a:ea typeface="微软雅黑" panose="020B0503020204020204" pitchFamily="34" charset="-122"/>
              </a:rPr>
              <a:t>绝对数反映客观现象总体在一定时间、地点条件下的总规模、总水平的综合指标。相对数从数量上反映两个相互联系的现象之间的对比关系。</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graphicFrame>
        <p:nvGraphicFramePr>
          <p:cNvPr id="10" name="图示 9"/>
          <p:cNvGraphicFramePr/>
          <p:nvPr/>
        </p:nvGraphicFramePr>
        <p:xfrm>
          <a:off x="4109993" y="2984809"/>
          <a:ext cx="6269717" cy="324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标注: 线形 11"/>
          <p:cNvSpPr/>
          <p:nvPr/>
        </p:nvSpPr>
        <p:spPr>
          <a:xfrm>
            <a:off x="2672398" y="3096578"/>
            <a:ext cx="1649413" cy="550863"/>
          </a:xfrm>
          <a:prstGeom prst="borderCallout1">
            <a:avLst>
              <a:gd name="adj1" fmla="val 13983"/>
              <a:gd name="adj2" fmla="val 105028"/>
              <a:gd name="adj3" fmla="val 74366"/>
              <a:gd name="adj4" fmla="val 13131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fontAlgn="auto">
              <a:spcAft>
                <a:spcPts val="0"/>
              </a:spcAft>
            </a:pPr>
            <a:r>
              <a:rPr lang="zh-CN" sz="2800" strike="noStrike" kern="100" noProof="1">
                <a:solidFill>
                  <a:srgbClr val="000000"/>
                </a:solidFill>
                <a:effectLst/>
                <a:ea typeface="宋体" panose="02010600030101010101" pitchFamily="2" charset="-122"/>
                <a:cs typeface="Times New Roman" panose="02020603050405020304" pitchFamily="18" charset="0"/>
              </a:rPr>
              <a:t>绝对值</a:t>
            </a:r>
            <a:endParaRPr lang="zh-CN" sz="2800" strike="noStrike" kern="100" noProof="1">
              <a:effectLst/>
              <a:ea typeface="宋体" panose="02010600030101010101" pitchFamily="2" charset="-122"/>
              <a:cs typeface="Times New Roman" panose="02020603050405020304" pitchFamily="18" charset="0"/>
            </a:endParaRPr>
          </a:p>
        </p:txBody>
      </p:sp>
      <p:sp>
        <p:nvSpPr>
          <p:cNvPr id="14" name="标注: 线形 13"/>
          <p:cNvSpPr/>
          <p:nvPr/>
        </p:nvSpPr>
        <p:spPr>
          <a:xfrm>
            <a:off x="2672398" y="5303203"/>
            <a:ext cx="1649413" cy="550863"/>
          </a:xfrm>
          <a:prstGeom prst="borderCallout1">
            <a:avLst>
              <a:gd name="adj1" fmla="val 13983"/>
              <a:gd name="adj2" fmla="val 105028"/>
              <a:gd name="adj3" fmla="val 74366"/>
              <a:gd name="adj4" fmla="val 13131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fontAlgn="auto">
              <a:spcAft>
                <a:spcPts val="0"/>
              </a:spcAft>
            </a:pPr>
            <a:r>
              <a:rPr lang="zh-CN" altLang="en-US" sz="2800" strike="noStrike" kern="100" noProof="1">
                <a:solidFill>
                  <a:srgbClr val="000000"/>
                </a:solidFill>
                <a:effectLst/>
                <a:ea typeface="宋体" panose="02010600030101010101" pitchFamily="2" charset="-122"/>
                <a:cs typeface="Times New Roman" panose="02020603050405020304" pitchFamily="18" charset="0"/>
              </a:rPr>
              <a:t>相对</a:t>
            </a:r>
            <a:r>
              <a:rPr lang="zh-CN" sz="2800" strike="noStrike" kern="100" noProof="1">
                <a:solidFill>
                  <a:srgbClr val="000000"/>
                </a:solidFill>
                <a:effectLst/>
                <a:ea typeface="宋体" panose="02010600030101010101" pitchFamily="2" charset="-122"/>
                <a:cs typeface="Times New Roman" panose="02020603050405020304" pitchFamily="18" charset="0"/>
              </a:rPr>
              <a:t>值</a:t>
            </a:r>
            <a:endParaRPr lang="zh-CN" sz="2800" strike="noStrike" kern="100" noProof="1">
              <a:effectLst/>
              <a:ea typeface="宋体" panose="02010600030101010101" pitchFamily="2"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百分比与百分点</a:t>
            </a:r>
          </a:p>
        </p:txBody>
      </p:sp>
      <p:sp>
        <p:nvSpPr>
          <p:cNvPr id="17415" name="矩形 9"/>
          <p:cNvSpPr/>
          <p:nvPr/>
        </p:nvSpPr>
        <p:spPr>
          <a:xfrm>
            <a:off x="373380" y="1520825"/>
            <a:ext cx="11443335" cy="1198880"/>
          </a:xfrm>
          <a:prstGeom prst="rect">
            <a:avLst/>
          </a:prstGeom>
          <a:noFill/>
          <a:ln w="9525">
            <a:noFill/>
          </a:ln>
        </p:spPr>
        <p:txBody>
          <a:bodyPr wrap="square">
            <a:spAutoFit/>
          </a:bodyPr>
          <a:lstStyle/>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百分比</a:t>
            </a:r>
            <a:r>
              <a:rPr lang="zh-CN" altLang="en-US" dirty="0">
                <a:latin typeface="微软雅黑" panose="020B0503020204020204" pitchFamily="34" charset="-122"/>
                <a:ea typeface="微软雅黑" panose="020B0503020204020204" pitchFamily="34" charset="-122"/>
              </a:rPr>
              <a:t>也称为百分率或百分数，表示一个数是另一个数的百分之几，用百分号%来表示。</a:t>
            </a:r>
            <a:r>
              <a:rPr lang="zh-CN" altLang="en-US" b="1" dirty="0">
                <a:solidFill>
                  <a:srgbClr val="0070C0"/>
                </a:solidFill>
                <a:latin typeface="微软雅黑" panose="020B0503020204020204" pitchFamily="34" charset="-122"/>
                <a:ea typeface="微软雅黑" panose="020B0503020204020204" pitchFamily="34" charset="-122"/>
              </a:rPr>
              <a:t>百分点</a:t>
            </a:r>
            <a:r>
              <a:rPr lang="zh-CN" altLang="en-US" dirty="0">
                <a:latin typeface="微软雅黑" panose="020B0503020204020204" pitchFamily="34" charset="-122"/>
                <a:ea typeface="微软雅黑" panose="020B0503020204020204" pitchFamily="34" charset="-122"/>
              </a:rPr>
              <a:t>指不同时间段百分比的变化幅度，</a:t>
            </a:r>
            <a:r>
              <a:rPr lang="zh-CN" altLang="en-US" b="1" dirty="0">
                <a:solidFill>
                  <a:srgbClr val="FF0000"/>
                </a:solidFill>
                <a:latin typeface="微软雅黑" panose="020B0503020204020204" pitchFamily="34" charset="-122"/>
                <a:ea typeface="微软雅黑" panose="020B0503020204020204" pitchFamily="34" charset="-122"/>
              </a:rPr>
              <a:t>1%的百分比变化幅度=1个百分点</a:t>
            </a:r>
            <a:r>
              <a:rPr lang="zh-CN" altLang="en-US" dirty="0">
                <a:latin typeface="微软雅黑" panose="020B0503020204020204" pitchFamily="34" charset="-122"/>
                <a:ea typeface="微软雅黑" panose="020B0503020204020204" pitchFamily="34" charset="-122"/>
              </a:rPr>
              <a:t>。</a:t>
            </a:r>
          </a:p>
        </p:txBody>
      </p:sp>
      <p:sp>
        <p:nvSpPr>
          <p:cNvPr id="15" name="思想气泡: 云 14"/>
          <p:cNvSpPr/>
          <p:nvPr/>
        </p:nvSpPr>
        <p:spPr>
          <a:xfrm>
            <a:off x="1620203" y="3395980"/>
            <a:ext cx="4240213" cy="2106613"/>
          </a:xfrm>
          <a:prstGeom prst="cloudCallout">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fontAlgn="auto">
              <a:spcAft>
                <a:spcPts val="0"/>
              </a:spcAft>
            </a:pPr>
            <a:r>
              <a:rPr lang="zh-CN" sz="2400" strike="noStrike" kern="100" noProof="1">
                <a:solidFill>
                  <a:srgbClr val="000000"/>
                </a:solidFill>
                <a:effectLst/>
                <a:ea typeface="宋体" panose="02010600030101010101" pitchFamily="2" charset="-122"/>
                <a:cs typeface="Times New Roman" panose="02020603050405020304" pitchFamily="18" charset="0"/>
              </a:rPr>
              <a:t>本季度产品销量比上个季度提高了</a:t>
            </a:r>
            <a:r>
              <a:rPr lang="en-US" sz="3200" b="1" strike="noStrike" kern="100" noProof="1">
                <a:solidFill>
                  <a:srgbClr val="000000"/>
                </a:solidFill>
                <a:effectLst/>
                <a:ea typeface="宋体" panose="02010600030101010101" pitchFamily="2" charset="-122"/>
                <a:cs typeface="Times New Roman" panose="02020603050405020304" pitchFamily="18" charset="0"/>
              </a:rPr>
              <a:t>25%</a:t>
            </a:r>
            <a:r>
              <a:rPr lang="zh-CN" sz="2400" strike="noStrike" kern="100" noProof="1">
                <a:solidFill>
                  <a:srgbClr val="000000"/>
                </a:solidFill>
                <a:effectLst/>
                <a:ea typeface="宋体" panose="02010600030101010101" pitchFamily="2" charset="-122"/>
                <a:cs typeface="Times New Roman" panose="02020603050405020304" pitchFamily="18" charset="0"/>
              </a:rPr>
              <a:t>个百分点。</a:t>
            </a:r>
            <a:endParaRPr lang="zh-CN" sz="2400" strike="noStrike" kern="100" noProof="1">
              <a:effectLst/>
              <a:ea typeface="宋体" panose="02010600030101010101" pitchFamily="2" charset="-122"/>
              <a:cs typeface="Times New Roman" panose="02020603050405020304" pitchFamily="18" charset="0"/>
            </a:endParaRPr>
          </a:p>
        </p:txBody>
      </p:sp>
      <p:sp>
        <p:nvSpPr>
          <p:cNvPr id="16" name="思想气泡: 云 15"/>
          <p:cNvSpPr/>
          <p:nvPr/>
        </p:nvSpPr>
        <p:spPr>
          <a:xfrm>
            <a:off x="7151053" y="3382963"/>
            <a:ext cx="3575050" cy="2106613"/>
          </a:xfrm>
          <a:prstGeom prst="cloudCallou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fontAlgn="auto">
              <a:spcAft>
                <a:spcPts val="0"/>
              </a:spcAft>
            </a:pPr>
            <a:r>
              <a:rPr lang="zh-CN" sz="2400" strike="noStrike" kern="100" noProof="1">
                <a:solidFill>
                  <a:srgbClr val="000000"/>
                </a:solidFill>
                <a:effectLst/>
                <a:ea typeface="宋体" panose="02010600030101010101" pitchFamily="2" charset="-122"/>
                <a:cs typeface="Times New Roman" panose="02020603050405020304" pitchFamily="18" charset="0"/>
              </a:rPr>
              <a:t>本季度产品销量比上个季度提高了</a:t>
            </a:r>
            <a:r>
              <a:rPr lang="en-US" sz="3200" b="1" strike="noStrike" kern="100" noProof="1">
                <a:solidFill>
                  <a:srgbClr val="000000"/>
                </a:solidFill>
                <a:effectLst/>
                <a:ea typeface="宋体" panose="02010600030101010101" pitchFamily="2" charset="-122"/>
                <a:cs typeface="Times New Roman" panose="02020603050405020304" pitchFamily="18" charset="0"/>
              </a:rPr>
              <a:t>25</a:t>
            </a:r>
            <a:r>
              <a:rPr lang="zh-CN" sz="2400" strike="noStrike" kern="100" noProof="1">
                <a:solidFill>
                  <a:srgbClr val="000000"/>
                </a:solidFill>
                <a:effectLst/>
                <a:ea typeface="宋体" panose="02010600030101010101" pitchFamily="2" charset="-122"/>
                <a:cs typeface="Times New Roman" panose="02020603050405020304" pitchFamily="18" charset="0"/>
              </a:rPr>
              <a:t>个百分点。</a:t>
            </a:r>
            <a:endParaRPr lang="zh-CN" sz="2400" strike="noStrike" kern="100" noProof="1">
              <a:effectLst/>
              <a:ea typeface="宋体" panose="02010600030101010101" pitchFamily="2" charset="-122"/>
              <a:cs typeface="Times New Roman" panose="02020603050405020304" pitchFamily="18" charset="0"/>
            </a:endParaRPr>
          </a:p>
        </p:txBody>
      </p:sp>
      <p:sp>
        <p:nvSpPr>
          <p:cNvPr id="41992" name="文本框 47"/>
          <p:cNvSpPr txBox="1"/>
          <p:nvPr/>
        </p:nvSpPr>
        <p:spPr>
          <a:xfrm>
            <a:off x="4147503" y="4593908"/>
            <a:ext cx="977900" cy="823912"/>
          </a:xfrm>
          <a:prstGeom prst="rect">
            <a:avLst/>
          </a:prstGeom>
          <a:noFill/>
          <a:ln w="6350">
            <a:noFill/>
          </a:ln>
        </p:spPr>
        <p:txBody>
          <a:bodyPr wrap="square" lIns="91440" tIns="45720" rIns="91440" bIns="45720" anchor="t"/>
          <a:lstStyle/>
          <a:p>
            <a:pPr algn="just"/>
            <a:r>
              <a:rPr lang="en-US" altLang="zh-CN" sz="7200">
                <a:solidFill>
                  <a:srgbClr val="C00000"/>
                </a:solidFill>
                <a:latin typeface="Calibri" panose="020F0502020204030204" charset="0"/>
                <a:ea typeface="宋体" panose="02010600030101010101" pitchFamily="2" charset="-122"/>
                <a:sym typeface="Wingdings" panose="05000000000000000000" pitchFamily="2" charset="2"/>
              </a:rPr>
              <a:t></a:t>
            </a:r>
            <a:endParaRPr lang="zh-CN" altLang="zh-CN" sz="2400">
              <a:latin typeface="Calibri" panose="020F0502020204030204" charset="0"/>
              <a:ea typeface="宋体" panose="02010600030101010101" pitchFamily="2" charset="-122"/>
            </a:endParaRPr>
          </a:p>
        </p:txBody>
      </p:sp>
      <p:sp>
        <p:nvSpPr>
          <p:cNvPr id="41993" name="文本框 49"/>
          <p:cNvSpPr txBox="1"/>
          <p:nvPr/>
        </p:nvSpPr>
        <p:spPr>
          <a:xfrm>
            <a:off x="8895715" y="4862195"/>
            <a:ext cx="901700" cy="814388"/>
          </a:xfrm>
          <a:prstGeom prst="rect">
            <a:avLst/>
          </a:prstGeom>
          <a:noFill/>
          <a:ln w="6350">
            <a:noFill/>
          </a:ln>
        </p:spPr>
        <p:txBody>
          <a:bodyPr wrap="square" lIns="91440" tIns="45720" rIns="91440" bIns="45720" anchor="t"/>
          <a:lstStyle/>
          <a:p>
            <a:pPr algn="just"/>
            <a:r>
              <a:rPr lang="en-US" altLang="zh-CN" sz="6600">
                <a:solidFill>
                  <a:srgbClr val="C00000"/>
                </a:solidFill>
                <a:latin typeface="Calibri" panose="020F0502020204030204" charset="0"/>
                <a:ea typeface="宋体" panose="02010600030101010101" pitchFamily="2" charset="-122"/>
                <a:sym typeface="Wingdings" panose="05000000000000000000" pitchFamily="2" charset="2"/>
              </a:rPr>
              <a:t></a:t>
            </a:r>
            <a:endParaRPr lang="zh-CN" altLang="zh-CN" sz="2000">
              <a:latin typeface="Calibri" panose="020F0502020204030204" charset="0"/>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992"/>
                                        </p:tgtEl>
                                        <p:attrNameLst>
                                          <p:attrName>style.visibility</p:attrName>
                                        </p:attrNameLst>
                                      </p:cBhvr>
                                      <p:to>
                                        <p:strVal val="visible"/>
                                      </p:to>
                                    </p:set>
                                    <p:anim calcmode="lin" valueType="num">
                                      <p:cBhvr additive="base">
                                        <p:cTn id="17" dur="1000" fill="hold"/>
                                        <p:tgtEl>
                                          <p:spTgt spid="41992"/>
                                        </p:tgtEl>
                                        <p:attrNameLst>
                                          <p:attrName>ppt_x</p:attrName>
                                        </p:attrNameLst>
                                      </p:cBhvr>
                                      <p:tavLst>
                                        <p:tav tm="0">
                                          <p:val>
                                            <p:strVal val="#ppt_x"/>
                                          </p:val>
                                        </p:tav>
                                        <p:tav tm="100000">
                                          <p:val>
                                            <p:strVal val="#ppt_x"/>
                                          </p:val>
                                        </p:tav>
                                      </p:tavLst>
                                    </p:anim>
                                    <p:anim calcmode="lin" valueType="num">
                                      <p:cBhvr additive="base">
                                        <p:cTn id="18" dur="1000" fill="hold"/>
                                        <p:tgtEl>
                                          <p:spTgt spid="4199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993"/>
                                        </p:tgtEl>
                                        <p:attrNameLst>
                                          <p:attrName>style.visibility</p:attrName>
                                        </p:attrNameLst>
                                      </p:cBhvr>
                                      <p:to>
                                        <p:strVal val="visible"/>
                                      </p:to>
                                    </p:set>
                                    <p:anim calcmode="lin" valueType="num">
                                      <p:cBhvr additive="base">
                                        <p:cTn id="21" dur="1000" fill="hold"/>
                                        <p:tgtEl>
                                          <p:spTgt spid="41993"/>
                                        </p:tgtEl>
                                        <p:attrNameLst>
                                          <p:attrName>ppt_x</p:attrName>
                                        </p:attrNameLst>
                                      </p:cBhvr>
                                      <p:tavLst>
                                        <p:tav tm="0">
                                          <p:val>
                                            <p:strVal val="#ppt_x"/>
                                          </p:val>
                                        </p:tav>
                                        <p:tav tm="100000">
                                          <p:val>
                                            <p:strVal val="#ppt_x"/>
                                          </p:val>
                                        </p:tav>
                                      </p:tavLst>
                                    </p:anim>
                                    <p:anim calcmode="lin" valueType="num">
                                      <p:cBhvr additive="base">
                                        <p:cTn id="22" dur="1000" fill="hold"/>
                                        <p:tgtEl>
                                          <p:spTgt spid="419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bldLvl="0" animBg="1"/>
      <p:bldP spid="41992" grpId="0"/>
      <p:bldP spid="419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比例与比率</a:t>
            </a:r>
          </a:p>
        </p:txBody>
      </p:sp>
      <p:sp>
        <p:nvSpPr>
          <p:cNvPr id="17415" name="矩形 9"/>
          <p:cNvSpPr/>
          <p:nvPr/>
        </p:nvSpPr>
        <p:spPr>
          <a:xfrm>
            <a:off x="373380" y="1520825"/>
            <a:ext cx="11443335" cy="1198880"/>
          </a:xfrm>
          <a:prstGeom prst="rect">
            <a:avLst/>
          </a:prstGeom>
          <a:noFill/>
          <a:ln w="9525">
            <a:noFill/>
          </a:ln>
        </p:spPr>
        <p:txBody>
          <a:bodyPr wrap="square">
            <a:spAutoFit/>
          </a:bodyPr>
          <a:lstStyle/>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比例</a:t>
            </a:r>
            <a:r>
              <a:rPr lang="zh-CN" altLang="en-US" dirty="0">
                <a:latin typeface="微软雅黑" panose="020B0503020204020204" pitchFamily="34" charset="-122"/>
                <a:ea typeface="微软雅黑" panose="020B0503020204020204" pitchFamily="34" charset="-122"/>
              </a:rPr>
              <a:t>表示总体中部分数值与总体数值的比较，反映的是</a:t>
            </a:r>
            <a:r>
              <a:rPr lang="zh-CN" altLang="en-US" b="1" dirty="0">
                <a:solidFill>
                  <a:srgbClr val="0070C0"/>
                </a:solidFill>
                <a:latin typeface="微软雅黑" panose="020B0503020204020204" pitchFamily="34" charset="-122"/>
                <a:ea typeface="微软雅黑" panose="020B0503020204020204" pitchFamily="34" charset="-122"/>
              </a:rPr>
              <a:t>部分与整体</a:t>
            </a:r>
            <a:r>
              <a:rPr lang="zh-CN" altLang="en-US" dirty="0">
                <a:latin typeface="微软雅黑" panose="020B0503020204020204" pitchFamily="34" charset="-122"/>
                <a:ea typeface="微软雅黑" panose="020B0503020204020204" pitchFamily="34" charset="-122"/>
              </a:rPr>
              <a:t>的关系。</a:t>
            </a: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比率</a:t>
            </a:r>
            <a:r>
              <a:rPr lang="zh-CN" altLang="en-US" dirty="0">
                <a:latin typeface="微软雅黑" panose="020B0503020204020204" pitchFamily="34" charset="-122"/>
                <a:ea typeface="微软雅黑" panose="020B0503020204020204" pitchFamily="34" charset="-122"/>
              </a:rPr>
              <a:t>表示总体中一部分数值与另一部分数值的比较，反映的是</a:t>
            </a:r>
            <a:r>
              <a:rPr lang="zh-CN" altLang="en-US" b="1" dirty="0">
                <a:solidFill>
                  <a:srgbClr val="0070C0"/>
                </a:solidFill>
                <a:latin typeface="微软雅黑" panose="020B0503020204020204" pitchFamily="34" charset="-122"/>
                <a:ea typeface="微软雅黑" panose="020B0503020204020204" pitchFamily="34" charset="-122"/>
              </a:rPr>
              <a:t>部分与部分</a:t>
            </a:r>
            <a:r>
              <a:rPr lang="zh-CN" altLang="en-US" dirty="0">
                <a:latin typeface="微软雅黑" panose="020B0503020204020204" pitchFamily="34" charset="-122"/>
                <a:ea typeface="微软雅黑" panose="020B0503020204020204" pitchFamily="34" charset="-122"/>
              </a:rPr>
              <a:t>的关系。</a:t>
            </a:r>
          </a:p>
        </p:txBody>
      </p:sp>
      <p:pic>
        <p:nvPicPr>
          <p:cNvPr id="43014" name="图片 2"/>
          <p:cNvPicPr>
            <a:picLocks noChangeAspect="1"/>
          </p:cNvPicPr>
          <p:nvPr/>
        </p:nvPicPr>
        <p:blipFill>
          <a:blip r:embed="rId3"/>
          <a:stretch>
            <a:fillRect/>
          </a:stretch>
        </p:blipFill>
        <p:spPr>
          <a:xfrm>
            <a:off x="3041650" y="2961640"/>
            <a:ext cx="6354445" cy="330708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频数与频率</a:t>
            </a:r>
          </a:p>
        </p:txBody>
      </p:sp>
      <p:sp>
        <p:nvSpPr>
          <p:cNvPr id="17415" name="矩形 9"/>
          <p:cNvSpPr/>
          <p:nvPr/>
        </p:nvSpPr>
        <p:spPr>
          <a:xfrm>
            <a:off x="508635" y="1520825"/>
            <a:ext cx="11171555" cy="4523105"/>
          </a:xfrm>
          <a:prstGeom prst="rect">
            <a:avLst/>
          </a:prstGeom>
          <a:noFill/>
          <a:ln w="9525">
            <a:noFill/>
          </a:ln>
        </p:spPr>
        <p:txBody>
          <a:bodyPr wrap="square">
            <a:spAutoFit/>
          </a:bodyPr>
          <a:lstStyle/>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频数</a:t>
            </a:r>
            <a:r>
              <a:rPr lang="zh-CN" altLang="en-US" dirty="0">
                <a:latin typeface="微软雅黑" panose="020B0503020204020204" pitchFamily="34" charset="-122"/>
                <a:ea typeface="微软雅黑" panose="020B0503020204020204" pitchFamily="34" charset="-122"/>
              </a:rPr>
              <a:t>指变量值中代表某种特征的数（标志值）出现的</a:t>
            </a:r>
            <a:r>
              <a:rPr lang="zh-CN" altLang="en-US" b="1" dirty="0">
                <a:solidFill>
                  <a:srgbClr val="0070C0"/>
                </a:solidFill>
                <a:latin typeface="微软雅黑" panose="020B0503020204020204" pitchFamily="34" charset="-122"/>
                <a:ea typeface="微软雅黑" panose="020B0503020204020204" pitchFamily="34" charset="-122"/>
              </a:rPr>
              <a:t>次数</a:t>
            </a:r>
            <a:r>
              <a:rPr lang="zh-CN" altLang="en-US" dirty="0">
                <a:latin typeface="微软雅黑" panose="020B0503020204020204" pitchFamily="34" charset="-122"/>
                <a:ea typeface="微软雅黑" panose="020B0503020204020204" pitchFamily="34" charset="-122"/>
              </a:rPr>
              <a:t>，可以用表或图形来。</a:t>
            </a: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频率</a:t>
            </a:r>
            <a:r>
              <a:rPr lang="zh-CN" altLang="en-US" dirty="0">
                <a:latin typeface="微软雅黑" panose="020B0503020204020204" pitchFamily="34" charset="-122"/>
                <a:ea typeface="微软雅黑" panose="020B0503020204020204" pitchFamily="34" charset="-122"/>
              </a:rPr>
              <a:t>指每组中类别次数与总次数的比值，它表示某个类别在总体中出现的频繁程度。频率一般用百分数来表示，把所有组的频率相加等于100%。</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dirty="0">
                <a:latin typeface="微软雅黑" panose="020B0503020204020204" pitchFamily="34" charset="-122"/>
                <a:ea typeface="微软雅黑" panose="020B0503020204020204" pitchFamily="34" charset="-122"/>
                <a:sym typeface="+mn-ea"/>
              </a:rPr>
              <a:t>比如，</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公司有</a:t>
            </a:r>
            <a:r>
              <a:rPr lang="en-US" altLang="zh-CN" dirty="0">
                <a:latin typeface="微软雅黑" panose="020B0503020204020204" pitchFamily="34" charset="-122"/>
                <a:ea typeface="微软雅黑" panose="020B0503020204020204" pitchFamily="34" charset="-122"/>
                <a:sym typeface="+mn-ea"/>
              </a:rPr>
              <a:t>500</a:t>
            </a:r>
            <a:r>
              <a:rPr lang="zh-CN" altLang="en-US" dirty="0">
                <a:latin typeface="微软雅黑" panose="020B0503020204020204" pitchFamily="34" charset="-122"/>
                <a:ea typeface="微软雅黑" panose="020B0503020204020204" pitchFamily="34" charset="-122"/>
                <a:sym typeface="+mn-ea"/>
              </a:rPr>
              <a:t>名员工，其中有</a:t>
            </a:r>
            <a:r>
              <a:rPr lang="en-US" altLang="zh-CN" dirty="0">
                <a:latin typeface="微软雅黑" panose="020B0503020204020204" pitchFamily="34" charset="-122"/>
                <a:ea typeface="微软雅黑" panose="020B0503020204020204" pitchFamily="34" charset="-122"/>
                <a:sym typeface="+mn-ea"/>
              </a:rPr>
              <a:t>260</a:t>
            </a:r>
            <a:r>
              <a:rPr lang="zh-CN" altLang="en-US" dirty="0">
                <a:latin typeface="微软雅黑" panose="020B0503020204020204" pitchFamily="34" charset="-122"/>
                <a:ea typeface="微软雅黑" panose="020B0503020204020204" pitchFamily="34" charset="-122"/>
                <a:sym typeface="+mn-ea"/>
              </a:rPr>
              <a:t>名男员工，</a:t>
            </a:r>
            <a:r>
              <a:rPr lang="en-US" altLang="zh-CN" dirty="0">
                <a:latin typeface="微软雅黑" panose="020B0503020204020204" pitchFamily="34" charset="-122"/>
                <a:ea typeface="微软雅黑" panose="020B0503020204020204" pitchFamily="34" charset="-122"/>
                <a:sym typeface="+mn-ea"/>
              </a:rPr>
              <a:t>240</a:t>
            </a:r>
            <a:r>
              <a:rPr lang="zh-CN" altLang="en-US" dirty="0">
                <a:latin typeface="微软雅黑" panose="020B0503020204020204" pitchFamily="34" charset="-122"/>
                <a:ea typeface="微软雅黑" panose="020B0503020204020204" pitchFamily="34" charset="-122"/>
                <a:sym typeface="+mn-ea"/>
              </a:rPr>
              <a:t>名女员工，那么男员工的频数为</a:t>
            </a:r>
            <a:r>
              <a:rPr lang="en-US" altLang="zh-CN" dirty="0">
                <a:latin typeface="微软雅黑" panose="020B0503020204020204" pitchFamily="34" charset="-122"/>
                <a:ea typeface="微软雅黑" panose="020B0503020204020204" pitchFamily="34" charset="-122"/>
                <a:sym typeface="+mn-ea"/>
              </a:rPr>
              <a:t>260</a:t>
            </a:r>
            <a:r>
              <a:rPr lang="zh-CN" altLang="en-US" dirty="0">
                <a:latin typeface="微软雅黑" panose="020B0503020204020204" pitchFamily="34" charset="-122"/>
                <a:ea typeface="微软雅黑" panose="020B0503020204020204" pitchFamily="34" charset="-122"/>
                <a:sym typeface="+mn-ea"/>
              </a:rPr>
              <a:t>，女员工的频数为</a:t>
            </a:r>
            <a:r>
              <a:rPr lang="en-US" altLang="zh-CN" dirty="0">
                <a:latin typeface="微软雅黑" panose="020B0503020204020204" pitchFamily="34" charset="-122"/>
                <a:ea typeface="微软雅黑" panose="020B0503020204020204" pitchFamily="34" charset="-122"/>
                <a:sym typeface="+mn-ea"/>
              </a:rPr>
              <a:t>240</a:t>
            </a:r>
            <a:r>
              <a:rPr lang="zh-CN" altLang="en-US" dirty="0">
                <a:latin typeface="微软雅黑" panose="020B0503020204020204" pitchFamily="34" charset="-122"/>
                <a:ea typeface="微软雅黑" panose="020B0503020204020204" pitchFamily="34" charset="-122"/>
                <a:sym typeface="+mn-ea"/>
              </a:rPr>
              <a:t>。260名男员工在500名员工中出现的频率是52%，而240名女员工在500名员工中出现的频率为48%。</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6"/>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倍数与番数</a:t>
            </a:r>
          </a:p>
        </p:txBody>
      </p:sp>
      <p:sp>
        <p:nvSpPr>
          <p:cNvPr id="17415" name="矩形 9"/>
          <p:cNvSpPr/>
          <p:nvPr/>
        </p:nvSpPr>
        <p:spPr>
          <a:xfrm>
            <a:off x="688340" y="1520825"/>
            <a:ext cx="10884535" cy="4523105"/>
          </a:xfrm>
          <a:prstGeom prst="rect">
            <a:avLst/>
          </a:prstGeom>
          <a:noFill/>
          <a:ln w="9525">
            <a:noFill/>
          </a:ln>
        </p:spPr>
        <p:txBody>
          <a:bodyPr wrap="square">
            <a:spAutoFit/>
          </a:bodyPr>
          <a:lstStyle/>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倍数</a:t>
            </a:r>
            <a:r>
              <a:rPr lang="zh-CN" altLang="en-US" dirty="0">
                <a:latin typeface="微软雅黑" panose="020B0503020204020204" pitchFamily="34" charset="-122"/>
                <a:ea typeface="微软雅黑" panose="020B0503020204020204" pitchFamily="34" charset="-122"/>
              </a:rPr>
              <a:t>是指一个数除以另一个数所得的商，比如A÷B=C，就可以说A是B的C倍。倍数一般用来表示数量的增长或者上升幅度，不适合用来表示数量的减少或者下降。</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番数</a:t>
            </a:r>
            <a:r>
              <a:rPr lang="zh-CN" altLang="en-US" dirty="0">
                <a:latin typeface="微软雅黑" panose="020B0503020204020204" pitchFamily="34" charset="-122"/>
                <a:ea typeface="微软雅黑" panose="020B0503020204020204" pitchFamily="34" charset="-122"/>
              </a:rPr>
              <a:t>则是指原来数量的2的n次方，比如说公司今年的利润比去年翻了一番，意思就是今年的利润是去年的两倍（2的1次方），今年的利润比去年翻两番，意思就是今年的利润是去年的4倍（2的2次方）。</a:t>
            </a:r>
          </a:p>
          <a:p>
            <a:pPr indent="450850" algn="just">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数据分析常用指标及术语</a:t>
            </a:r>
          </a:p>
        </p:txBody>
      </p:sp>
      <p:sp>
        <p:nvSpPr>
          <p:cNvPr id="3" name="矩形 2"/>
          <p:cNvSpPr/>
          <p:nvPr/>
        </p:nvSpPr>
        <p:spPr>
          <a:xfrm>
            <a:off x="373380" y="1060450"/>
            <a:ext cx="5241925"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同比与环比</a:t>
            </a:r>
          </a:p>
        </p:txBody>
      </p:sp>
      <p:sp>
        <p:nvSpPr>
          <p:cNvPr id="17415" name="矩形 9"/>
          <p:cNvSpPr/>
          <p:nvPr/>
        </p:nvSpPr>
        <p:spPr>
          <a:xfrm>
            <a:off x="688340" y="1449070"/>
            <a:ext cx="10884535" cy="2306955"/>
          </a:xfrm>
          <a:prstGeom prst="rect">
            <a:avLst/>
          </a:prstGeom>
          <a:noFill/>
          <a:ln w="9525">
            <a:noFill/>
          </a:ln>
        </p:spPr>
        <p:txBody>
          <a:bodyPr wrap="square">
            <a:spAutoFit/>
          </a:bodyPr>
          <a:lstStyle/>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同比</a:t>
            </a:r>
            <a:r>
              <a:rPr lang="zh-CN" altLang="en-US" dirty="0">
                <a:latin typeface="微软雅黑" panose="020B0503020204020204" pitchFamily="34" charset="-122"/>
                <a:ea typeface="微软雅黑" panose="020B0503020204020204" pitchFamily="34" charset="-122"/>
              </a:rPr>
              <a:t>，指今年某个时期与去年相同时期的数据比较。如去年6月与今年6月相比。同比主要是反映事物发展的相对性。</a:t>
            </a:r>
          </a:p>
          <a:p>
            <a:pPr indent="450850"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rPr>
              <a:t>环比</a:t>
            </a:r>
            <a:r>
              <a:rPr lang="zh-CN" altLang="en-US" dirty="0">
                <a:latin typeface="微软雅黑" panose="020B0503020204020204" pitchFamily="34" charset="-122"/>
                <a:ea typeface="微软雅黑" panose="020B0503020204020204" pitchFamily="34" charset="-122"/>
              </a:rPr>
              <a:t>，指某个时期与前一时期的数据比较。如今年6月与今年5月相比。环比反应的是现象逐渐发展的趋势、速度。</a:t>
            </a:r>
          </a:p>
        </p:txBody>
      </p:sp>
      <p:pic>
        <p:nvPicPr>
          <p:cNvPr id="44038" name="图片 2"/>
          <p:cNvPicPr>
            <a:picLocks noChangeAspect="1"/>
          </p:cNvPicPr>
          <p:nvPr/>
        </p:nvPicPr>
        <p:blipFill>
          <a:blip r:embed="rId3"/>
          <a:stretch>
            <a:fillRect/>
          </a:stretch>
        </p:blipFill>
        <p:spPr>
          <a:xfrm>
            <a:off x="6022975" y="3993515"/>
            <a:ext cx="5700395" cy="2189480"/>
          </a:xfrm>
          <a:prstGeom prst="rect">
            <a:avLst/>
          </a:prstGeom>
          <a:noFill/>
          <a:ln w="9525">
            <a:noFill/>
          </a:ln>
        </p:spPr>
      </p:pic>
      <p:pic>
        <p:nvPicPr>
          <p:cNvPr id="50184" name="Picture 2" descr="C:\Users\PC\Desktop\u=3574982609,4103540623&amp;fm=173&amp;app=25&amp;f=JPEG.jpg"/>
          <p:cNvPicPr>
            <a:picLocks noChangeAspect="1"/>
          </p:cNvPicPr>
          <p:nvPr/>
        </p:nvPicPr>
        <p:blipFill>
          <a:blip r:embed="rId4"/>
          <a:stretch>
            <a:fillRect/>
          </a:stretch>
        </p:blipFill>
        <p:spPr>
          <a:xfrm>
            <a:off x="688340" y="4205605"/>
            <a:ext cx="4770120" cy="1765935"/>
          </a:xfrm>
          <a:prstGeom prst="rect">
            <a:avLst/>
          </a:prstGeom>
          <a:noFill/>
          <a:ln w="9525">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wipe(left)">
                                      <p:cBhvr>
                                        <p:cTn id="7" dur="500"/>
                                        <p:tgtEl>
                                          <p:spTgt spid="44038"/>
                                        </p:tgtEl>
                                      </p:cBhvr>
                                    </p:animEffect>
                                  </p:childTnLst>
                                </p:cTn>
                              </p:par>
                              <p:par>
                                <p:cTn id="8" presetID="22" presetClass="entr" presetSubtype="8" fill="hold" nodeType="withEffect">
                                  <p:stCondLst>
                                    <p:cond delay="0"/>
                                  </p:stCondLst>
                                  <p:childTnLst>
                                    <p:set>
                                      <p:cBhvr>
                                        <p:cTn id="9" dur="1" fill="hold">
                                          <p:stCondLst>
                                            <p:cond delay="0"/>
                                          </p:stCondLst>
                                        </p:cTn>
                                        <p:tgtEl>
                                          <p:spTgt spid="50184"/>
                                        </p:tgtEl>
                                        <p:attrNameLst>
                                          <p:attrName>style.visibility</p:attrName>
                                        </p:attrNameLst>
                                      </p:cBhvr>
                                      <p:to>
                                        <p:strVal val="visible"/>
                                      </p:to>
                                    </p:set>
                                    <p:animEffect transition="in" filter="wipe(left)">
                                      <p:cBhvr>
                                        <p:cTn id="10" dur="500"/>
                                        <p:tgtEl>
                                          <p:spTgt spid="50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81229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p>
        </p:txBody>
      </p:sp>
      <p:sp>
        <p:nvSpPr>
          <p:cNvPr id="6152" name="矩形 1"/>
          <p:cNvSpPr/>
          <p:nvPr/>
        </p:nvSpPr>
        <p:spPr>
          <a:xfrm>
            <a:off x="6918325" y="3577590"/>
            <a:ext cx="4729480" cy="1568450"/>
          </a:xfrm>
          <a:prstGeom prst="rect">
            <a:avLst/>
          </a:prstGeom>
          <a:noFill/>
          <a:ln w="9525">
            <a:noFill/>
          </a:ln>
        </p:spPr>
        <p:txBody>
          <a:bodyPr wrap="square">
            <a:spAutoFit/>
          </a:bodyPr>
          <a:lstStyle/>
          <a:p>
            <a:pPr>
              <a:lnSpc>
                <a:spcPct val="150000"/>
              </a:lnSpc>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、什么是数据？</a:t>
            </a:r>
          </a:p>
          <a:p>
            <a:pPr>
              <a:lnSpc>
                <a:spcPct val="150000"/>
              </a:lnSpc>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、什么是数据分析？</a:t>
            </a: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3"/>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61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723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1416685"/>
            <a:ext cx="5183505" cy="3413760"/>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1. </a:t>
            </a:r>
            <a:r>
              <a:rPr lang="zh-CN" altLang="en-US" sz="3500" b="1" dirty="0">
                <a:solidFill>
                  <a:schemeClr val="bg1"/>
                </a:solidFill>
                <a:latin typeface="微软雅黑" panose="020B0503020204020204" pitchFamily="34" charset="-122"/>
                <a:ea typeface="微软雅黑" panose="020B0503020204020204" pitchFamily="34" charset="-122"/>
              </a:rPr>
              <a:t>数据分析基础理论</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认识数据和数据的价值</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认识数据分析</a:t>
            </a: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认识电商数据分析</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认识数据和数据的价值</a:t>
            </a:r>
          </a:p>
        </p:txBody>
      </p:sp>
      <p:sp>
        <p:nvSpPr>
          <p:cNvPr id="8200" name="矩形 9"/>
          <p:cNvSpPr/>
          <p:nvPr/>
        </p:nvSpPr>
        <p:spPr>
          <a:xfrm>
            <a:off x="753745" y="1736090"/>
            <a:ext cx="10885805" cy="1753235"/>
          </a:xfrm>
          <a:prstGeom prst="rect">
            <a:avLst/>
          </a:prstGeom>
          <a:noFill/>
          <a:ln w="9525">
            <a:noFill/>
          </a:ln>
        </p:spPr>
        <p:txBody>
          <a:bodyPr wrap="square">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b="1" dirty="0">
                <a:solidFill>
                  <a:srgbClr val="0070C0"/>
                </a:solidFill>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不仅指狭义上的数字，还可以是具有一定意义的文字、字母、数字符号的组合、图形、图像、视频、音频等，也是客观事物的属性、数量、位置及其相互关系的抽象表示。</a:t>
            </a:r>
          </a:p>
        </p:txBody>
      </p:sp>
      <p:pic>
        <p:nvPicPr>
          <p:cNvPr id="8201" name="图片 10"/>
          <p:cNvPicPr>
            <a:picLocks noChangeAspect="1"/>
          </p:cNvPicPr>
          <p:nvPr/>
        </p:nvPicPr>
        <p:blipFill>
          <a:blip r:embed="rId2"/>
          <a:stretch>
            <a:fillRect/>
          </a:stretch>
        </p:blipFill>
        <p:spPr>
          <a:xfrm>
            <a:off x="2094230" y="3870960"/>
            <a:ext cx="7779385" cy="206756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认识数据和数据的价值</a:t>
            </a:r>
          </a:p>
        </p:txBody>
      </p:sp>
      <p:sp>
        <p:nvSpPr>
          <p:cNvPr id="8200" name="矩形 9"/>
          <p:cNvSpPr/>
          <p:nvPr/>
        </p:nvSpPr>
        <p:spPr>
          <a:xfrm>
            <a:off x="753745" y="1736090"/>
            <a:ext cx="10885805" cy="1198880"/>
          </a:xfrm>
          <a:prstGeom prst="rect">
            <a:avLst/>
          </a:prstGeom>
          <a:noFill/>
          <a:ln w="9525">
            <a:noFill/>
          </a:ln>
        </p:spPr>
        <p:txBody>
          <a:bodyPr wrap="square">
            <a:spAutoFit/>
          </a:bodyPr>
          <a:lstStyle/>
          <a:p>
            <a:pPr indent="609600" algn="just" fontAlgn="auto">
              <a:lnSpc>
                <a:spcPct val="150000"/>
              </a:lnSpc>
              <a:extLst>
                <a:ext uri="{35155182-B16C-46BC-9424-99874614C6A1}">
                  <wpsdc:indentchars xmlns:wpsdc="http://www.wps.cn/officeDocument/2017/drawingmlCustomData" xmlns="" val="200" checksum="4158780845"/>
                </a:ext>
              </a:extLst>
            </a:pPr>
            <a:r>
              <a:rPr lang="zh-CN" altLang="en-US" dirty="0">
                <a:latin typeface="微软雅黑" panose="020B0503020204020204" pitchFamily="34" charset="-122"/>
                <a:ea typeface="微软雅黑" panose="020B0503020204020204" pitchFamily="34" charset="-122"/>
              </a:rPr>
              <a:t>收入、支出、风险是关乎企业生存发展的重要问题，任何数据如果可以从这三个方面中的某一方面，帮助企业实现量化的改进，都是</a:t>
            </a:r>
            <a:r>
              <a:rPr lang="zh-CN" altLang="en-US" b="1" dirty="0">
                <a:solidFill>
                  <a:srgbClr val="0070C0"/>
                </a:solidFill>
                <a:latin typeface="微软雅黑" panose="020B0503020204020204" pitchFamily="34" charset="-122"/>
                <a:ea typeface="微软雅黑" panose="020B0503020204020204" pitchFamily="34" charset="-122"/>
              </a:rPr>
              <a:t>数据价值</a:t>
            </a:r>
            <a:r>
              <a:rPr lang="zh-CN" altLang="en-US" dirty="0">
                <a:latin typeface="微软雅黑" panose="020B0503020204020204" pitchFamily="34" charset="-122"/>
                <a:ea typeface="微软雅黑" panose="020B0503020204020204" pitchFamily="34" charset="-122"/>
              </a:rPr>
              <a:t>的体现。</a:t>
            </a:r>
          </a:p>
        </p:txBody>
      </p:sp>
      <p:grpSp>
        <p:nvGrpSpPr>
          <p:cNvPr id="9224" name="组合 12"/>
          <p:cNvGrpSpPr/>
          <p:nvPr/>
        </p:nvGrpSpPr>
        <p:grpSpPr>
          <a:xfrm>
            <a:off x="5293360" y="3774123"/>
            <a:ext cx="1711325" cy="1711325"/>
            <a:chOff x="3715390" y="3990109"/>
            <a:chExt cx="1710046" cy="1710046"/>
          </a:xfrm>
        </p:grpSpPr>
        <p:sp>
          <p:nvSpPr>
            <p:cNvPr id="9232" name="椭圆 10"/>
            <p:cNvSpPr/>
            <p:nvPr/>
          </p:nvSpPr>
          <p:spPr>
            <a:xfrm>
              <a:off x="3715390" y="3990109"/>
              <a:ext cx="1710046" cy="1710046"/>
            </a:xfrm>
            <a:prstGeom prst="ellipse">
              <a:avLst/>
            </a:prstGeom>
            <a:solidFill>
              <a:srgbClr val="1B639F"/>
            </a:solidFill>
            <a:ln w="28575">
              <a:noFill/>
            </a:ln>
          </p:spPr>
          <p:txBody>
            <a:bodyPr/>
            <a:lstStyle/>
            <a:p>
              <a:pPr eaLnBrk="1" hangingPunct="1">
                <a:buFont typeface="Arial" panose="020B0604020202020204" pitchFamily="34" charset="0"/>
                <a:buNone/>
              </a:pPr>
              <a:endParaRPr lang="zh-CN" altLang="en-US" dirty="0">
                <a:latin typeface="Arial" panose="020B0604020202020204" pitchFamily="34" charset="0"/>
              </a:endParaRPr>
            </a:p>
          </p:txBody>
        </p:sp>
        <p:sp>
          <p:nvSpPr>
            <p:cNvPr id="9233" name="TextBox 11"/>
            <p:cNvSpPr txBox="1"/>
            <p:nvPr/>
          </p:nvSpPr>
          <p:spPr>
            <a:xfrm>
              <a:off x="3915662" y="4526814"/>
              <a:ext cx="1330243" cy="646331"/>
            </a:xfrm>
            <a:prstGeom prst="rect">
              <a:avLst/>
            </a:prstGeom>
            <a:noFill/>
            <a:ln w="9525">
              <a:noFill/>
            </a:ln>
          </p:spPr>
          <p:txBody>
            <a:bodyPr>
              <a:spAutoFit/>
            </a:bodyPr>
            <a:lstStyle/>
            <a:p>
              <a:pPr algn="dist"/>
              <a:r>
                <a:rPr lang="zh-CN" altLang="en-US" sz="3600" dirty="0">
                  <a:solidFill>
                    <a:schemeClr val="bg1"/>
                  </a:solidFill>
                  <a:latin typeface="方正大黑简体" pitchFamily="2" charset="-122"/>
                  <a:ea typeface="方正大黑简体" pitchFamily="2" charset="-122"/>
                </a:rPr>
                <a:t>支出</a:t>
              </a:r>
            </a:p>
          </p:txBody>
        </p:sp>
      </p:grpSp>
      <p:grpSp>
        <p:nvGrpSpPr>
          <p:cNvPr id="9225" name="组合 13"/>
          <p:cNvGrpSpPr/>
          <p:nvPr/>
        </p:nvGrpSpPr>
        <p:grpSpPr>
          <a:xfrm>
            <a:off x="7952423" y="3774123"/>
            <a:ext cx="1709737" cy="1711325"/>
            <a:chOff x="3715390" y="3990109"/>
            <a:chExt cx="1710046" cy="1710046"/>
          </a:xfrm>
        </p:grpSpPr>
        <p:sp>
          <p:nvSpPr>
            <p:cNvPr id="9230" name="椭圆 14"/>
            <p:cNvSpPr/>
            <p:nvPr/>
          </p:nvSpPr>
          <p:spPr>
            <a:xfrm>
              <a:off x="3715390" y="3990109"/>
              <a:ext cx="1710046" cy="1710046"/>
            </a:xfrm>
            <a:prstGeom prst="ellipse">
              <a:avLst/>
            </a:prstGeom>
            <a:solidFill>
              <a:srgbClr val="1B639F"/>
            </a:solidFill>
            <a:ln w="28575">
              <a:noFill/>
            </a:ln>
          </p:spPr>
          <p:txBody>
            <a:bodyPr/>
            <a:lstStyle/>
            <a:p>
              <a:pPr eaLnBrk="1" hangingPunct="1">
                <a:buFont typeface="Arial" panose="020B0604020202020204" pitchFamily="34" charset="0"/>
                <a:buNone/>
              </a:pPr>
              <a:endParaRPr lang="zh-CN" altLang="en-US" dirty="0">
                <a:latin typeface="Arial" panose="020B0604020202020204" pitchFamily="34" charset="0"/>
              </a:endParaRPr>
            </a:p>
          </p:txBody>
        </p:sp>
        <p:sp>
          <p:nvSpPr>
            <p:cNvPr id="9231" name="TextBox 15"/>
            <p:cNvSpPr txBox="1"/>
            <p:nvPr/>
          </p:nvSpPr>
          <p:spPr>
            <a:xfrm>
              <a:off x="3915662" y="4526814"/>
              <a:ext cx="1330243" cy="646331"/>
            </a:xfrm>
            <a:prstGeom prst="rect">
              <a:avLst/>
            </a:prstGeom>
            <a:noFill/>
            <a:ln w="9525">
              <a:noFill/>
            </a:ln>
          </p:spPr>
          <p:txBody>
            <a:bodyPr>
              <a:spAutoFit/>
            </a:bodyPr>
            <a:lstStyle/>
            <a:p>
              <a:pPr algn="dist"/>
              <a:r>
                <a:rPr lang="zh-CN" altLang="en-US" sz="3600" dirty="0">
                  <a:solidFill>
                    <a:schemeClr val="bg1"/>
                  </a:solidFill>
                  <a:latin typeface="方正大黑简体" pitchFamily="2" charset="-122"/>
                  <a:ea typeface="方正大黑简体" pitchFamily="2" charset="-122"/>
                </a:rPr>
                <a:t>风险</a:t>
              </a:r>
            </a:p>
          </p:txBody>
        </p:sp>
      </p:grpSp>
      <p:grpSp>
        <p:nvGrpSpPr>
          <p:cNvPr id="9226" name="组合 16"/>
          <p:cNvGrpSpPr/>
          <p:nvPr/>
        </p:nvGrpSpPr>
        <p:grpSpPr>
          <a:xfrm>
            <a:off x="2589848" y="3774123"/>
            <a:ext cx="1709737" cy="1711325"/>
            <a:chOff x="3715390" y="3990109"/>
            <a:chExt cx="1710046" cy="1710046"/>
          </a:xfrm>
        </p:grpSpPr>
        <p:sp>
          <p:nvSpPr>
            <p:cNvPr id="9228" name="椭圆 17"/>
            <p:cNvSpPr/>
            <p:nvPr/>
          </p:nvSpPr>
          <p:spPr>
            <a:xfrm>
              <a:off x="3715390" y="3990109"/>
              <a:ext cx="1710046" cy="1710046"/>
            </a:xfrm>
            <a:prstGeom prst="ellipse">
              <a:avLst/>
            </a:prstGeom>
            <a:solidFill>
              <a:srgbClr val="1B639F"/>
            </a:solidFill>
            <a:ln w="28575">
              <a:noFill/>
            </a:ln>
          </p:spPr>
          <p:txBody>
            <a:bodyPr/>
            <a:lstStyle/>
            <a:p>
              <a:pPr eaLnBrk="1" hangingPunct="1">
                <a:buFont typeface="Arial" panose="020B0604020202020204" pitchFamily="34" charset="0"/>
                <a:buNone/>
              </a:pPr>
              <a:endParaRPr lang="zh-CN" altLang="en-US" dirty="0">
                <a:latin typeface="Arial" panose="020B0604020202020204" pitchFamily="34" charset="0"/>
              </a:endParaRPr>
            </a:p>
          </p:txBody>
        </p:sp>
        <p:sp>
          <p:nvSpPr>
            <p:cNvPr id="9229" name="TextBox 18"/>
            <p:cNvSpPr txBox="1"/>
            <p:nvPr/>
          </p:nvSpPr>
          <p:spPr>
            <a:xfrm>
              <a:off x="3915662" y="4526814"/>
              <a:ext cx="1330243" cy="646331"/>
            </a:xfrm>
            <a:prstGeom prst="rect">
              <a:avLst/>
            </a:prstGeom>
            <a:noFill/>
            <a:ln w="9525">
              <a:noFill/>
            </a:ln>
          </p:spPr>
          <p:txBody>
            <a:bodyPr>
              <a:spAutoFit/>
            </a:bodyPr>
            <a:lstStyle/>
            <a:p>
              <a:pPr algn="dist"/>
              <a:r>
                <a:rPr lang="zh-CN" altLang="en-US" sz="3600" dirty="0">
                  <a:solidFill>
                    <a:schemeClr val="bg1"/>
                  </a:solidFill>
                  <a:latin typeface="方正大黑简体" pitchFamily="2" charset="-122"/>
                  <a:ea typeface="方正大黑简体" pitchFamily="2" charset="-122"/>
                </a:rPr>
                <a:t>收入</a:t>
              </a:r>
            </a:p>
          </p:txBody>
        </p:sp>
      </p:gr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数据分析基础理论</a:t>
            </a:r>
          </a:p>
        </p:txBody>
      </p:sp>
      <p:sp>
        <p:nvSpPr>
          <p:cNvPr id="3" name="矩形 2"/>
          <p:cNvSpPr/>
          <p:nvPr/>
        </p:nvSpPr>
        <p:spPr>
          <a:xfrm>
            <a:off x="373683" y="106015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认识数据分析</a:t>
            </a:r>
          </a:p>
        </p:txBody>
      </p:sp>
      <p:graphicFrame>
        <p:nvGraphicFramePr>
          <p:cNvPr id="12" name="图示 11"/>
          <p:cNvGraphicFramePr/>
          <p:nvPr/>
        </p:nvGraphicFramePr>
        <p:xfrm>
          <a:off x="1021080" y="1984375"/>
          <a:ext cx="10147300" cy="2891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2949</Words>
  <Application>Microsoft Office PowerPoint</Application>
  <PresentationFormat>自定义</PresentationFormat>
  <Paragraphs>284</Paragraphs>
  <Slides>48</Slides>
  <Notes>24</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Office 主题</vt:lpstr>
      <vt:lpstr>PowerPoint 演示文稿</vt:lpstr>
      <vt:lpstr>PowerPoint 演示文稿</vt:lpstr>
      <vt:lpstr>PowerPoint 演示文稿</vt:lpstr>
      <vt:lpstr>【案例引导】</vt:lpstr>
      <vt:lpstr>【课前讨论】</vt:lpstr>
      <vt:lpstr>PowerPoint 演示文稿</vt:lpstr>
      <vt:lpstr>数据分析基础理论</vt:lpstr>
      <vt:lpstr>数据分析基础理论</vt:lpstr>
      <vt:lpstr>数据分析基础理论</vt:lpstr>
      <vt:lpstr>数据分析基础理论</vt:lpstr>
      <vt:lpstr>数据分析基础理论</vt:lpstr>
      <vt:lpstr>数据分析基础理论</vt:lpstr>
      <vt:lpstr>【课前讨论】</vt:lpstr>
      <vt:lpstr>PowerPoint 演示文稿</vt:lpstr>
      <vt:lpstr>数据分析的流程</vt:lpstr>
      <vt:lpstr>数据分析的流程</vt:lpstr>
      <vt:lpstr>数据分析的流程</vt:lpstr>
      <vt:lpstr>数据分析的流程</vt:lpstr>
      <vt:lpstr>数据分析的流程</vt:lpstr>
      <vt:lpstr>数据分析的流程</vt:lpstr>
      <vt:lpstr>数据分析的流程</vt:lpstr>
      <vt:lpstr>数据分析的流程</vt:lpstr>
      <vt:lpstr>数据分析的流程</vt:lpstr>
      <vt:lpstr>数据分析的流程</vt:lpstr>
      <vt:lpstr>数据分析的流程</vt:lpstr>
      <vt:lpstr>【课前讨论】</vt:lpstr>
      <vt:lpstr>PowerPoint 演示文稿</vt:lpstr>
      <vt:lpstr>数据分析常见的误区</vt:lpstr>
      <vt:lpstr>数据分析常见的误区</vt:lpstr>
      <vt:lpstr>数据分析常见的误区</vt:lpstr>
      <vt:lpstr>PowerPoint 演示文稿</vt:lpstr>
      <vt:lpstr>数据分析岗位的职业发展</vt:lpstr>
      <vt:lpstr>数据分析岗位的职业发展</vt:lpstr>
      <vt:lpstr>数据分析岗位的职业发展</vt:lpstr>
      <vt:lpstr>数据分析岗位的职业发展</vt:lpstr>
      <vt:lpstr>数据分析岗位的职业发展</vt:lpstr>
      <vt:lpstr>数据分析岗位的职业发展</vt:lpstr>
      <vt:lpstr>数据分析岗位的职业发展</vt:lpstr>
      <vt:lpstr>PowerPoint 演示文稿</vt:lpstr>
      <vt:lpstr>数据分析常用指标及术语</vt:lpstr>
      <vt:lpstr>数据分析常用指标及术语</vt:lpstr>
      <vt:lpstr>数据分析常用指标及术语</vt:lpstr>
      <vt:lpstr>数据分析常用指标及术语</vt:lpstr>
      <vt:lpstr>数据分析常用指标及术语</vt:lpstr>
      <vt:lpstr>数据分析常用指标及术语</vt:lpstr>
      <vt:lpstr>数据分析常用指标及术语</vt:lpstr>
      <vt:lpstr>数据分析常用指标及术语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未定义</cp:lastModifiedBy>
  <cp:revision>346</cp:revision>
  <dcterms:created xsi:type="dcterms:W3CDTF">2015-10-21T17:10:00Z</dcterms:created>
  <dcterms:modified xsi:type="dcterms:W3CDTF">2021-03-02T06:21:38Z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